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Lst>
  <p:notesMasterIdLst>
    <p:notesMasterId r:id="rId23"/>
  </p:notesMasterIdLst>
  <p:handoutMasterIdLst>
    <p:handoutMasterId r:id="rId24"/>
  </p:handoutMasterIdLst>
  <p:sldIdLst>
    <p:sldId id="259" r:id="rId4"/>
    <p:sldId id="278" r:id="rId5"/>
    <p:sldId id="270" r:id="rId6"/>
    <p:sldId id="263" r:id="rId7"/>
    <p:sldId id="260" r:id="rId8"/>
    <p:sldId id="360" r:id="rId9"/>
    <p:sldId id="361" r:id="rId10"/>
    <p:sldId id="362" r:id="rId11"/>
    <p:sldId id="376" r:id="rId12"/>
    <p:sldId id="363" r:id="rId13"/>
    <p:sldId id="364" r:id="rId14"/>
    <p:sldId id="365" r:id="rId15"/>
    <p:sldId id="366" r:id="rId16"/>
    <p:sldId id="369" r:id="rId17"/>
    <p:sldId id="370" r:id="rId18"/>
    <p:sldId id="372" r:id="rId19"/>
    <p:sldId id="373" r:id="rId20"/>
    <p:sldId id="374" r:id="rId21"/>
    <p:sldId id="314" r:id="rId22"/>
  </p:sldIdLst>
  <p:sldSz cx="18286095" cy="10287000"/>
  <p:notesSz cx="6858000" cy="9144000"/>
  <p:defaultTextStyle>
    <a:defPPr>
      <a:defRPr lang="en-US"/>
    </a:defPPr>
    <a:lvl1pPr marL="0" algn="l" defTabSz="1632585" rtl="0" eaLnBrk="1" latinLnBrk="0" hangingPunct="1">
      <a:defRPr sz="3200" kern="1200">
        <a:solidFill>
          <a:schemeClr val="tx1"/>
        </a:solidFill>
        <a:latin typeface="+mn-lt"/>
        <a:ea typeface="+mn-ea"/>
        <a:cs typeface="+mn-cs"/>
      </a:defRPr>
    </a:lvl1pPr>
    <a:lvl2pPr marL="816610" algn="l" defTabSz="1632585" rtl="0" eaLnBrk="1" latinLnBrk="0" hangingPunct="1">
      <a:defRPr sz="3200" kern="1200">
        <a:solidFill>
          <a:schemeClr val="tx1"/>
        </a:solidFill>
        <a:latin typeface="+mn-lt"/>
        <a:ea typeface="+mn-ea"/>
        <a:cs typeface="+mn-cs"/>
      </a:defRPr>
    </a:lvl2pPr>
    <a:lvl3pPr marL="1632585" algn="l" defTabSz="1632585" rtl="0" eaLnBrk="1" latinLnBrk="0" hangingPunct="1">
      <a:defRPr sz="3200" kern="1200">
        <a:solidFill>
          <a:schemeClr val="tx1"/>
        </a:solidFill>
        <a:latin typeface="+mn-lt"/>
        <a:ea typeface="+mn-ea"/>
        <a:cs typeface="+mn-cs"/>
      </a:defRPr>
    </a:lvl3pPr>
    <a:lvl4pPr marL="2449195" algn="l" defTabSz="1632585" rtl="0" eaLnBrk="1" latinLnBrk="0" hangingPunct="1">
      <a:defRPr sz="3200" kern="1200">
        <a:solidFill>
          <a:schemeClr val="tx1"/>
        </a:solidFill>
        <a:latin typeface="+mn-lt"/>
        <a:ea typeface="+mn-ea"/>
        <a:cs typeface="+mn-cs"/>
      </a:defRPr>
    </a:lvl4pPr>
    <a:lvl5pPr marL="3265805" algn="l" defTabSz="1632585" rtl="0" eaLnBrk="1" latinLnBrk="0" hangingPunct="1">
      <a:defRPr sz="3200" kern="1200">
        <a:solidFill>
          <a:schemeClr val="tx1"/>
        </a:solidFill>
        <a:latin typeface="+mn-lt"/>
        <a:ea typeface="+mn-ea"/>
        <a:cs typeface="+mn-cs"/>
      </a:defRPr>
    </a:lvl5pPr>
    <a:lvl6pPr marL="4081780" algn="l" defTabSz="1632585" rtl="0" eaLnBrk="1" latinLnBrk="0" hangingPunct="1">
      <a:defRPr sz="3200" kern="1200">
        <a:solidFill>
          <a:schemeClr val="tx1"/>
        </a:solidFill>
        <a:latin typeface="+mn-lt"/>
        <a:ea typeface="+mn-ea"/>
        <a:cs typeface="+mn-cs"/>
      </a:defRPr>
    </a:lvl6pPr>
    <a:lvl7pPr marL="4898390" algn="l" defTabSz="1632585" rtl="0" eaLnBrk="1" latinLnBrk="0" hangingPunct="1">
      <a:defRPr sz="3200" kern="1200">
        <a:solidFill>
          <a:schemeClr val="tx1"/>
        </a:solidFill>
        <a:latin typeface="+mn-lt"/>
        <a:ea typeface="+mn-ea"/>
        <a:cs typeface="+mn-cs"/>
      </a:defRPr>
    </a:lvl7pPr>
    <a:lvl8pPr marL="5714365" algn="l" defTabSz="1632585" rtl="0" eaLnBrk="1" latinLnBrk="0" hangingPunct="1">
      <a:defRPr sz="3200" kern="1200">
        <a:solidFill>
          <a:schemeClr val="tx1"/>
        </a:solidFill>
        <a:latin typeface="+mn-lt"/>
        <a:ea typeface="+mn-ea"/>
        <a:cs typeface="+mn-cs"/>
      </a:defRPr>
    </a:lvl8pPr>
    <a:lvl9pPr marL="6530975" algn="l" defTabSz="1632585"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3EA3F8"/>
    <a:srgbClr val="0F0634"/>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5" autoAdjust="0"/>
    <p:restoredTop sz="94660"/>
  </p:normalViewPr>
  <p:slideViewPr>
    <p:cSldViewPr showGuides="1">
      <p:cViewPr varScale="1">
        <p:scale>
          <a:sx n="77" d="100"/>
          <a:sy n="77" d="100"/>
        </p:scale>
        <p:origin x="-408" y="-84"/>
      </p:cViewPr>
      <p:guideLst>
        <p:guide orient="horz" pos="5372"/>
        <p:guide pos="5759"/>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6"/>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smtClean="0"/>
              <a:t>マスター テキストの書式設定</a:t>
            </a:r>
            <a:endParaRPr lang="ja-JP" altLang="en-US" smtClean="0"/>
          </a:p>
          <a:p>
            <a:pPr lvl="1"/>
            <a:r>
              <a:rPr lang="ja-JP" altLang="en-US" smtClean="0"/>
              <a:t>第 </a:t>
            </a:r>
            <a:r>
              <a:rPr lang="en-US" altLang="ja-JP" smtClean="0"/>
              <a:t>2 </a:t>
            </a:r>
            <a:r>
              <a:rPr lang="ja-JP" altLang="en-US" smtClean="0"/>
              <a:t>レベル</a:t>
            </a:r>
            <a:endParaRPr lang="ja-JP" altLang="en-US" smtClean="0"/>
          </a:p>
          <a:p>
            <a:pPr lvl="2"/>
            <a:r>
              <a:rPr lang="ja-JP" altLang="en-US" smtClean="0"/>
              <a:t>第 </a:t>
            </a:r>
            <a:r>
              <a:rPr lang="en-US" altLang="ja-JP" smtClean="0"/>
              <a:t>3 </a:t>
            </a:r>
            <a:r>
              <a:rPr lang="ja-JP" altLang="en-US" smtClean="0"/>
              <a:t>レベル</a:t>
            </a:r>
            <a:endParaRPr lang="ja-JP" altLang="en-US" smtClean="0"/>
          </a:p>
          <a:p>
            <a:pPr lvl="3"/>
            <a:r>
              <a:rPr lang="ja-JP" altLang="en-US" smtClean="0"/>
              <a:t>第 </a:t>
            </a:r>
            <a:r>
              <a:rPr lang="en-US" altLang="ja-JP" smtClean="0"/>
              <a:t>4 </a:t>
            </a:r>
            <a:r>
              <a:rPr lang="ja-JP" altLang="en-US" smtClean="0"/>
              <a:t>レベル</a:t>
            </a:r>
            <a:endParaRPr lang="ja-JP" altLang="en-US" smtClean="0"/>
          </a:p>
          <a:p>
            <a:pPr lvl="4"/>
            <a:r>
              <a:rPr lang="ja-JP" altLang="en-US" smtClean="0"/>
              <a:t>第 </a:t>
            </a:r>
            <a:r>
              <a:rPr lang="en-US" altLang="ja-JP" smtClean="0"/>
              <a:t>5 </a:t>
            </a:r>
            <a:r>
              <a:rPr lang="ja-JP" altLang="en-US" smtClean="0"/>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1632585" rtl="0" eaLnBrk="1" latinLnBrk="0" hangingPunct="1">
      <a:defRPr sz="2100" kern="1200">
        <a:solidFill>
          <a:schemeClr val="tx1"/>
        </a:solidFill>
        <a:latin typeface="+mn-lt"/>
        <a:ea typeface="+mn-ea"/>
        <a:cs typeface="+mn-cs"/>
      </a:defRPr>
    </a:lvl1pPr>
    <a:lvl2pPr marL="816610" algn="l" defTabSz="1632585" rtl="0" eaLnBrk="1" latinLnBrk="0" hangingPunct="1">
      <a:defRPr sz="2100" kern="1200">
        <a:solidFill>
          <a:schemeClr val="tx1"/>
        </a:solidFill>
        <a:latin typeface="+mn-lt"/>
        <a:ea typeface="+mn-ea"/>
        <a:cs typeface="+mn-cs"/>
      </a:defRPr>
    </a:lvl2pPr>
    <a:lvl3pPr marL="1632585" algn="l" defTabSz="1632585" rtl="0" eaLnBrk="1" latinLnBrk="0" hangingPunct="1">
      <a:defRPr sz="2100" kern="1200">
        <a:solidFill>
          <a:schemeClr val="tx1"/>
        </a:solidFill>
        <a:latin typeface="+mn-lt"/>
        <a:ea typeface="+mn-ea"/>
        <a:cs typeface="+mn-cs"/>
      </a:defRPr>
    </a:lvl3pPr>
    <a:lvl4pPr marL="2449195" algn="l" defTabSz="1632585" rtl="0" eaLnBrk="1" latinLnBrk="0" hangingPunct="1">
      <a:defRPr sz="2100" kern="1200">
        <a:solidFill>
          <a:schemeClr val="tx1"/>
        </a:solidFill>
        <a:latin typeface="+mn-lt"/>
        <a:ea typeface="+mn-ea"/>
        <a:cs typeface="+mn-cs"/>
      </a:defRPr>
    </a:lvl4pPr>
    <a:lvl5pPr marL="3265805" algn="l" defTabSz="1632585" rtl="0" eaLnBrk="1" latinLnBrk="0" hangingPunct="1">
      <a:defRPr sz="2100" kern="1200">
        <a:solidFill>
          <a:schemeClr val="tx1"/>
        </a:solidFill>
        <a:latin typeface="+mn-lt"/>
        <a:ea typeface="+mn-ea"/>
        <a:cs typeface="+mn-cs"/>
      </a:defRPr>
    </a:lvl5pPr>
    <a:lvl6pPr marL="4081780" algn="l" defTabSz="1632585" rtl="0" eaLnBrk="1" latinLnBrk="0" hangingPunct="1">
      <a:defRPr sz="2100" kern="1200">
        <a:solidFill>
          <a:schemeClr val="tx1"/>
        </a:solidFill>
        <a:latin typeface="+mn-lt"/>
        <a:ea typeface="+mn-ea"/>
        <a:cs typeface="+mn-cs"/>
      </a:defRPr>
    </a:lvl6pPr>
    <a:lvl7pPr marL="4898390" algn="l" defTabSz="1632585" rtl="0" eaLnBrk="1" latinLnBrk="0" hangingPunct="1">
      <a:defRPr sz="2100" kern="1200">
        <a:solidFill>
          <a:schemeClr val="tx1"/>
        </a:solidFill>
        <a:latin typeface="+mn-lt"/>
        <a:ea typeface="+mn-ea"/>
        <a:cs typeface="+mn-cs"/>
      </a:defRPr>
    </a:lvl7pPr>
    <a:lvl8pPr marL="5714365" algn="l" defTabSz="1632585" rtl="0" eaLnBrk="1" latinLnBrk="0" hangingPunct="1">
      <a:defRPr sz="2100" kern="1200">
        <a:solidFill>
          <a:schemeClr val="tx1"/>
        </a:solidFill>
        <a:latin typeface="+mn-lt"/>
        <a:ea typeface="+mn-ea"/>
        <a:cs typeface="+mn-cs"/>
      </a:defRPr>
    </a:lvl8pPr>
    <a:lvl9pPr marL="6530975" algn="l" defTabSz="1632585"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610" indent="0" algn="ctr">
              <a:buNone/>
              <a:defRPr>
                <a:solidFill>
                  <a:schemeClr val="tx1">
                    <a:tint val="75000"/>
                  </a:schemeClr>
                </a:solidFill>
              </a:defRPr>
            </a:lvl2pPr>
            <a:lvl3pPr marL="1632585" indent="0" algn="ctr">
              <a:buNone/>
              <a:defRPr>
                <a:solidFill>
                  <a:schemeClr val="tx1">
                    <a:tint val="75000"/>
                  </a:schemeClr>
                </a:solidFill>
              </a:defRPr>
            </a:lvl3pPr>
            <a:lvl4pPr marL="2449195" indent="0" algn="ctr">
              <a:buNone/>
              <a:defRPr>
                <a:solidFill>
                  <a:schemeClr val="tx1">
                    <a:tint val="75000"/>
                  </a:schemeClr>
                </a:solidFill>
              </a:defRPr>
            </a:lvl4pPr>
            <a:lvl5pPr marL="3265805" indent="0" algn="ctr">
              <a:buNone/>
              <a:defRPr>
                <a:solidFill>
                  <a:schemeClr val="tx1">
                    <a:tint val="75000"/>
                  </a:schemeClr>
                </a:solidFill>
              </a:defRPr>
            </a:lvl5pPr>
            <a:lvl6pPr marL="4081780" indent="0" algn="ctr">
              <a:buNone/>
              <a:defRPr>
                <a:solidFill>
                  <a:schemeClr val="tx1">
                    <a:tint val="75000"/>
                  </a:schemeClr>
                </a:solidFill>
              </a:defRPr>
            </a:lvl6pPr>
            <a:lvl7pPr marL="4898390" indent="0" algn="ctr">
              <a:buNone/>
              <a:defRPr>
                <a:solidFill>
                  <a:schemeClr val="tx1">
                    <a:tint val="75000"/>
                  </a:schemeClr>
                </a:solidFill>
              </a:defRPr>
            </a:lvl7pPr>
            <a:lvl8pPr marL="5714365" indent="0" algn="ctr">
              <a:buNone/>
              <a:defRPr>
                <a:solidFill>
                  <a:schemeClr val="tx1">
                    <a:tint val="75000"/>
                  </a:schemeClr>
                </a:solidFill>
              </a:defRPr>
            </a:lvl8pPr>
            <a:lvl9pPr marL="6530975" indent="0" algn="ctr">
              <a:buNone/>
              <a:defRPr>
                <a:solidFill>
                  <a:schemeClr val="tx1">
                    <a:tint val="75000"/>
                  </a:schemeClr>
                </a:solidFill>
              </a:defRPr>
            </a:lvl9pPr>
          </a:lstStyle>
          <a:p>
            <a:r>
              <a:rPr lang="en-US" altLang="ja-JP" dirty="0" smtClean="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smtClean="0"/>
              <a:t>Information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smtClean="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610" indent="0" algn="ctr">
              <a:buNone/>
              <a:defRPr>
                <a:solidFill>
                  <a:schemeClr val="tx1">
                    <a:tint val="75000"/>
                  </a:schemeClr>
                </a:solidFill>
              </a:defRPr>
            </a:lvl2pPr>
            <a:lvl3pPr marL="1632585" indent="0" algn="ctr">
              <a:buNone/>
              <a:defRPr>
                <a:solidFill>
                  <a:schemeClr val="tx1">
                    <a:tint val="75000"/>
                  </a:schemeClr>
                </a:solidFill>
              </a:defRPr>
            </a:lvl3pPr>
            <a:lvl4pPr marL="2449195" indent="0" algn="ctr">
              <a:buNone/>
              <a:defRPr>
                <a:solidFill>
                  <a:schemeClr val="tx1">
                    <a:tint val="75000"/>
                  </a:schemeClr>
                </a:solidFill>
              </a:defRPr>
            </a:lvl4pPr>
            <a:lvl5pPr marL="3265805" indent="0" algn="ctr">
              <a:buNone/>
              <a:defRPr>
                <a:solidFill>
                  <a:schemeClr val="tx1">
                    <a:tint val="75000"/>
                  </a:schemeClr>
                </a:solidFill>
              </a:defRPr>
            </a:lvl5pPr>
            <a:lvl6pPr marL="4081780" indent="0" algn="ctr">
              <a:buNone/>
              <a:defRPr>
                <a:solidFill>
                  <a:schemeClr val="tx1">
                    <a:tint val="75000"/>
                  </a:schemeClr>
                </a:solidFill>
              </a:defRPr>
            </a:lvl6pPr>
            <a:lvl7pPr marL="4898390" indent="0" algn="ctr">
              <a:buNone/>
              <a:defRPr>
                <a:solidFill>
                  <a:schemeClr val="tx1">
                    <a:tint val="75000"/>
                  </a:schemeClr>
                </a:solidFill>
              </a:defRPr>
            </a:lvl7pPr>
            <a:lvl8pPr marL="5714365" indent="0" algn="ctr">
              <a:buNone/>
              <a:defRPr>
                <a:solidFill>
                  <a:schemeClr val="tx1">
                    <a:tint val="75000"/>
                  </a:schemeClr>
                </a:solidFill>
              </a:defRPr>
            </a:lvl8pPr>
            <a:lvl9pPr marL="6530975" indent="0" algn="ctr">
              <a:buNone/>
              <a:defRPr>
                <a:solidFill>
                  <a:schemeClr val="tx1">
                    <a:tint val="75000"/>
                  </a:schemeClr>
                </a:solidFill>
              </a:defRPr>
            </a:lvl9pPr>
          </a:lstStyle>
          <a:p>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899"/>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smtClean="0"/>
              <a:t>Text Here</a:t>
            </a:r>
            <a:br>
              <a:rPr lang="en-US" altLang="ja-JP" dirty="0" smtClean="0"/>
            </a:br>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smtClean="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610" indent="0" algn="ctr">
              <a:buNone/>
              <a:defRPr>
                <a:solidFill>
                  <a:schemeClr val="tx1">
                    <a:tint val="75000"/>
                  </a:schemeClr>
                </a:solidFill>
              </a:defRPr>
            </a:lvl2pPr>
            <a:lvl3pPr marL="1632585" indent="0" algn="ctr">
              <a:buNone/>
              <a:defRPr>
                <a:solidFill>
                  <a:schemeClr val="tx1">
                    <a:tint val="75000"/>
                  </a:schemeClr>
                </a:solidFill>
              </a:defRPr>
            </a:lvl3pPr>
            <a:lvl4pPr marL="2449195" indent="0" algn="ctr">
              <a:buNone/>
              <a:defRPr>
                <a:solidFill>
                  <a:schemeClr val="tx1">
                    <a:tint val="75000"/>
                  </a:schemeClr>
                </a:solidFill>
              </a:defRPr>
            </a:lvl4pPr>
            <a:lvl5pPr marL="3265805" indent="0" algn="ctr">
              <a:buNone/>
              <a:defRPr>
                <a:solidFill>
                  <a:schemeClr val="tx1">
                    <a:tint val="75000"/>
                  </a:schemeClr>
                </a:solidFill>
              </a:defRPr>
            </a:lvl5pPr>
            <a:lvl6pPr marL="4081780" indent="0" algn="ctr">
              <a:buNone/>
              <a:defRPr>
                <a:solidFill>
                  <a:schemeClr val="tx1">
                    <a:tint val="75000"/>
                  </a:schemeClr>
                </a:solidFill>
              </a:defRPr>
            </a:lvl6pPr>
            <a:lvl7pPr marL="4898390" indent="0" algn="ctr">
              <a:buNone/>
              <a:defRPr>
                <a:solidFill>
                  <a:schemeClr val="tx1">
                    <a:tint val="75000"/>
                  </a:schemeClr>
                </a:solidFill>
              </a:defRPr>
            </a:lvl7pPr>
            <a:lvl8pPr marL="5714365" indent="0" algn="ctr">
              <a:buNone/>
              <a:defRPr>
                <a:solidFill>
                  <a:schemeClr val="tx1">
                    <a:tint val="75000"/>
                  </a:schemeClr>
                </a:solidFill>
              </a:defRPr>
            </a:lvl8pPr>
            <a:lvl9pPr marL="6530975" indent="0" algn="ctr">
              <a:buNone/>
              <a:defRPr>
                <a:solidFill>
                  <a:schemeClr val="tx1">
                    <a:tint val="75000"/>
                  </a:schemeClr>
                </a:solidFill>
              </a:defRPr>
            </a:lvl9pPr>
          </a:lstStyle>
          <a:p>
            <a:r>
              <a:rPr lang="en-US" altLang="ja-JP" dirty="0" smtClean="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smtClean="0"/>
              <a:t>Add Image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899"/>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399"/>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smtClean="0"/>
              <a:t>Text Here</a:t>
            </a:r>
            <a:endParaRPr lang="ja-JP" altLang="en-US" dirty="0" smtClean="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smtClean="0"/>
              <a:t>Icon</a:t>
            </a:r>
            <a:endParaRPr lang="en-US" dirty="0"/>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build="allAtOnce">
        <p:tmplLst>
          <p:tmpl lvl="0">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smtClean="0"/>
              <a:t>TEXT HERE</a:t>
            </a:r>
            <a:br>
              <a:rPr lang="en-US" dirty="0" smtClean="0"/>
            </a:br>
            <a:r>
              <a:rPr lang="en-US" dirty="0" smtClean="0"/>
              <a:t>TEXT HERE</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610" indent="0" algn="ctr">
              <a:buNone/>
              <a:defRPr>
                <a:solidFill>
                  <a:schemeClr val="tx1">
                    <a:tint val="75000"/>
                  </a:schemeClr>
                </a:solidFill>
              </a:defRPr>
            </a:lvl2pPr>
            <a:lvl3pPr marL="1632585" indent="0" algn="ctr">
              <a:buNone/>
              <a:defRPr>
                <a:solidFill>
                  <a:schemeClr val="tx1">
                    <a:tint val="75000"/>
                  </a:schemeClr>
                </a:solidFill>
              </a:defRPr>
            </a:lvl3pPr>
            <a:lvl4pPr marL="2449195" indent="0" algn="ctr">
              <a:buNone/>
              <a:defRPr>
                <a:solidFill>
                  <a:schemeClr val="tx1">
                    <a:tint val="75000"/>
                  </a:schemeClr>
                </a:solidFill>
              </a:defRPr>
            </a:lvl4pPr>
            <a:lvl5pPr marL="3265805" indent="0" algn="ctr">
              <a:buNone/>
              <a:defRPr>
                <a:solidFill>
                  <a:schemeClr val="tx1">
                    <a:tint val="75000"/>
                  </a:schemeClr>
                </a:solidFill>
              </a:defRPr>
            </a:lvl5pPr>
            <a:lvl6pPr marL="4081780" indent="0" algn="ctr">
              <a:buNone/>
              <a:defRPr>
                <a:solidFill>
                  <a:schemeClr val="tx1">
                    <a:tint val="75000"/>
                  </a:schemeClr>
                </a:solidFill>
              </a:defRPr>
            </a:lvl6pPr>
            <a:lvl7pPr marL="4898390" indent="0" algn="ctr">
              <a:buNone/>
              <a:defRPr>
                <a:solidFill>
                  <a:schemeClr val="tx1">
                    <a:tint val="75000"/>
                  </a:schemeClr>
                </a:solidFill>
              </a:defRPr>
            </a:lvl7pPr>
            <a:lvl8pPr marL="5714365" indent="0" algn="ctr">
              <a:buNone/>
              <a:defRPr>
                <a:solidFill>
                  <a:schemeClr val="tx1">
                    <a:tint val="75000"/>
                  </a:schemeClr>
                </a:solidFill>
              </a:defRPr>
            </a:lvl8pPr>
            <a:lvl9pPr marL="6530975" indent="0" algn="ctr">
              <a:buNone/>
              <a:defRPr>
                <a:solidFill>
                  <a:schemeClr val="tx1">
                    <a:tint val="75000"/>
                  </a:schemeClr>
                </a:solidFill>
              </a:defRPr>
            </a:lvl9pPr>
          </a:lstStyle>
          <a:p>
            <a:r>
              <a:rPr lang="en-US" altLang="ja-JP" dirty="0" smtClean="0"/>
              <a:t>Sub Title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25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25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0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35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425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475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75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25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35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425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475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175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25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00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37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2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0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575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625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00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7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build="allAtOnce"/>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animBg="1" build="allAtOnce">
        <p:tmplLst>
          <p:tmpl lvl="0">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animBg="1" build="allAtOnce"/>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animBg="1" build="allAtOnce">
        <p:tmplLst>
          <p:tmpl lvl="0">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animBg="1" build="allAtOnce"/>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animBg="1" build="allAtOnce">
        <p:tmplLst>
          <p:tmpl lvl="0">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build="allAtOnce"/>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animBg="1" build="allAtOnce">
        <p:tmplLst>
          <p:tmpl lvl="0">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15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00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2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300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35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400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smtClean="0"/>
              <a:t>ICON</a:t>
            </a:r>
            <a:endParaRPr lang="en-US" dirty="0" smtClean="0"/>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smtClean="0"/>
              <a:t>ICON</a:t>
            </a:r>
            <a:endParaRPr lang="en-US" dirty="0" smtClean="0"/>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smtClean="0"/>
              <a:t>ICON</a:t>
            </a:r>
            <a:endParaRPr lang="en-US" dirty="0" smtClean="0"/>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smtClean="0"/>
              <a:t>ICON</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175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25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0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35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425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475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smtClean="0"/>
              <a:t>ICON</a:t>
            </a:r>
            <a:endParaRPr lang="en-US" dirty="0" smtClean="0"/>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smtClean="0"/>
              <a:t>ICON</a:t>
            </a:r>
            <a:endParaRPr lang="en-US" dirty="0" smtClean="0"/>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smtClean="0"/>
              <a:t>ICON</a:t>
            </a:r>
            <a:endParaRPr lang="en-US" dirty="0" smtClean="0"/>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smtClean="0"/>
              <a:t>ICON</a:t>
            </a:r>
            <a:endParaRPr lang="en-US" dirty="0" smtClean="0"/>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25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0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3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4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4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50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55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60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25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25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0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45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0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575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625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675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7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8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8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925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smtClean="0"/>
              <a:t>ICON</a:t>
            </a:r>
            <a:endParaRPr lang="en-US" dirty="0" smtClean="0"/>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smtClean="0"/>
              <a:t>ICON</a:t>
            </a:r>
            <a:endParaRPr lang="en-US" dirty="0" smtClean="0"/>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smtClean="0"/>
              <a:t>ICON</a:t>
            </a:r>
            <a:endParaRPr lang="en-US" dirty="0" smtClean="0"/>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smtClean="0"/>
              <a:t>ICON</a:t>
            </a:r>
            <a:endParaRPr lang="en-US" dirty="0" smtClean="0"/>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smtClean="0"/>
              <a:t>ICON</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27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325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4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4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500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57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62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675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7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8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850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92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smtClean="0"/>
              <a:t>ICON</a:t>
            </a:r>
            <a:endParaRPr lang="en-US" dirty="0" smtClean="0"/>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endParaRPr lang="en-US" dirty="0" smtClean="0"/>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smtClean="0"/>
              <a:t>ICON</a:t>
            </a:r>
            <a:endParaRPr lang="en-US" dirty="0" smtClean="0"/>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endParaRPr lang="en-US" dirty="0" smtClean="0"/>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smtClean="0"/>
              <a:t>ICON</a:t>
            </a:r>
            <a:endParaRPr lang="en-US" dirty="0" smtClean="0"/>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endParaRPr lang="en-US" dirty="0" smtClean="0"/>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smtClean="0"/>
              <a:t>ICON</a:t>
            </a:r>
            <a:endParaRPr lang="en-US" dirty="0" smtClean="0"/>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endParaRPr lang="en-US" dirty="0" smtClean="0"/>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smtClean="0"/>
              <a:t>ICON</a:t>
            </a:r>
            <a:endParaRPr lang="en-US" dirty="0" smtClean="0"/>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endParaRPr lang="en-US" dirty="0" smtClean="0"/>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00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50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00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45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0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55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0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650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00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750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00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8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9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9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0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050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610" indent="0" algn="ctr">
              <a:buNone/>
              <a:defRPr>
                <a:solidFill>
                  <a:schemeClr val="tx1">
                    <a:tint val="75000"/>
                  </a:schemeClr>
                </a:solidFill>
              </a:defRPr>
            </a:lvl2pPr>
            <a:lvl3pPr marL="1632585" indent="0" algn="ctr">
              <a:buNone/>
              <a:defRPr>
                <a:solidFill>
                  <a:schemeClr val="tx1">
                    <a:tint val="75000"/>
                  </a:schemeClr>
                </a:solidFill>
              </a:defRPr>
            </a:lvl3pPr>
            <a:lvl4pPr marL="2449195" indent="0" algn="ctr">
              <a:buNone/>
              <a:defRPr>
                <a:solidFill>
                  <a:schemeClr val="tx1">
                    <a:tint val="75000"/>
                  </a:schemeClr>
                </a:solidFill>
              </a:defRPr>
            </a:lvl4pPr>
            <a:lvl5pPr marL="3265805" indent="0" algn="ctr">
              <a:buNone/>
              <a:defRPr>
                <a:solidFill>
                  <a:schemeClr val="tx1">
                    <a:tint val="75000"/>
                  </a:schemeClr>
                </a:solidFill>
              </a:defRPr>
            </a:lvl5pPr>
            <a:lvl6pPr marL="4081780" indent="0" algn="ctr">
              <a:buNone/>
              <a:defRPr>
                <a:solidFill>
                  <a:schemeClr val="tx1">
                    <a:tint val="75000"/>
                  </a:schemeClr>
                </a:solidFill>
              </a:defRPr>
            </a:lvl6pPr>
            <a:lvl7pPr marL="4898390" indent="0" algn="ctr">
              <a:buNone/>
              <a:defRPr>
                <a:solidFill>
                  <a:schemeClr val="tx1">
                    <a:tint val="75000"/>
                  </a:schemeClr>
                </a:solidFill>
              </a:defRPr>
            </a:lvl7pPr>
            <a:lvl8pPr marL="5714365" indent="0" algn="ctr">
              <a:buNone/>
              <a:defRPr>
                <a:solidFill>
                  <a:schemeClr val="tx1">
                    <a:tint val="75000"/>
                  </a:schemeClr>
                </a:solidFill>
              </a:defRPr>
            </a:lvl8pPr>
            <a:lvl9pPr marL="6530975" indent="0" algn="ctr">
              <a:buNone/>
              <a:defRPr>
                <a:solidFill>
                  <a:schemeClr val="tx1">
                    <a:tint val="75000"/>
                  </a:schemeClr>
                </a:solidFill>
              </a:defRPr>
            </a:lvl9pPr>
          </a:lstStyle>
          <a:p>
            <a:r>
              <a:rPr lang="en-US" altLang="ja-JP" dirty="0" smtClean="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smtClean="0"/>
              <a:t>Information Here</a:t>
            </a:r>
            <a:endParaRPr lang="en-US" dirty="0"/>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smtClean="0"/>
              <a:t>Information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a:t>
            </a:r>
            <a:endParaRPr lang="en-US" altLang="ja-JP" dirty="0" smtClean="0"/>
          </a:p>
          <a:p>
            <a:pPr lvl="0"/>
            <a:r>
              <a:rPr lang="en-US" altLang="ja-JP" dirty="0" smtClean="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 </a:t>
            </a:r>
            <a:endParaRPr lang="en-US" altLang="ja-JP" dirty="0" smtClean="0"/>
          </a:p>
          <a:p>
            <a:pPr lvl="0"/>
            <a:r>
              <a:rPr lang="en-US" altLang="ja-JP" dirty="0" smtClean="0"/>
              <a:t>Item</a:t>
            </a:r>
            <a:endParaRPr lang="en-US" dirty="0" smtClean="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a:t>
            </a:r>
            <a:endParaRPr lang="en-US" altLang="ja-JP" dirty="0" smtClean="0"/>
          </a:p>
          <a:p>
            <a:pPr lvl="0"/>
            <a:r>
              <a:rPr lang="en-US" altLang="ja-JP" dirty="0" smtClean="0"/>
              <a:t>Item</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00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smtClean="0"/>
              <a:t>Text Here</a:t>
            </a:r>
            <a:endParaRPr lang="en-US" altLang="ja-JP" dirty="0" smtClean="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1" fmla="*/ 2400300 w 15146088"/>
              <a:gd name="connsiteY0-2" fmla="*/ 0 h 4176712"/>
              <a:gd name="connsiteX1-3" fmla="*/ 15146088 w 15146088"/>
              <a:gd name="connsiteY1-4" fmla="*/ 0 h 4176712"/>
              <a:gd name="connsiteX2-5" fmla="*/ 15146088 w 15146088"/>
              <a:gd name="connsiteY2-6" fmla="*/ 4176712 h 4176712"/>
              <a:gd name="connsiteX3-7" fmla="*/ 0 w 15146088"/>
              <a:gd name="connsiteY3-8" fmla="*/ 4164012 h 4176712"/>
              <a:gd name="connsiteX4-9" fmla="*/ 2400300 w 15146088"/>
              <a:gd name="connsiteY4-10" fmla="*/ 0 h 4176712"/>
              <a:gd name="connsiteX0-11" fmla="*/ 2400300 w 17559088"/>
              <a:gd name="connsiteY0-12" fmla="*/ 0 h 4176712"/>
              <a:gd name="connsiteX1-13" fmla="*/ 17559088 w 17559088"/>
              <a:gd name="connsiteY1-14" fmla="*/ 0 h 4176712"/>
              <a:gd name="connsiteX2-15" fmla="*/ 15146088 w 17559088"/>
              <a:gd name="connsiteY2-16" fmla="*/ 4176712 h 4176712"/>
              <a:gd name="connsiteX3-17" fmla="*/ 0 w 17559088"/>
              <a:gd name="connsiteY3-18" fmla="*/ 4164012 h 4176712"/>
              <a:gd name="connsiteX4-19" fmla="*/ 2400300 w 17559088"/>
              <a:gd name="connsiteY4-20" fmla="*/ 0 h 41767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smtClean="0"/>
              <a:t> </a:t>
            </a:r>
            <a:endParaRPr lang="en-US" dirty="0"/>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smtClean="0"/>
              <a:t>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animBg="1" build="p">
        <p:tmplLst>
          <p:tmpl lvl="0">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build="p">
        <p:tmplLst>
          <p:tmpl lvl="0">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1" fmla="*/ 2400300 w 15146088"/>
              <a:gd name="connsiteY0-2" fmla="*/ 0 h 4176712"/>
              <a:gd name="connsiteX1-3" fmla="*/ 15146088 w 15146088"/>
              <a:gd name="connsiteY1-4" fmla="*/ 0 h 4176712"/>
              <a:gd name="connsiteX2-5" fmla="*/ 15146088 w 15146088"/>
              <a:gd name="connsiteY2-6" fmla="*/ 4176712 h 4176712"/>
              <a:gd name="connsiteX3-7" fmla="*/ 0 w 15146088"/>
              <a:gd name="connsiteY3-8" fmla="*/ 4164012 h 4176712"/>
              <a:gd name="connsiteX4-9" fmla="*/ 2400300 w 15146088"/>
              <a:gd name="connsiteY4-10" fmla="*/ 0 h 4176712"/>
              <a:gd name="connsiteX0-11" fmla="*/ 2400300 w 17559088"/>
              <a:gd name="connsiteY0-12" fmla="*/ 0 h 4176712"/>
              <a:gd name="connsiteX1-13" fmla="*/ 17559088 w 17559088"/>
              <a:gd name="connsiteY1-14" fmla="*/ 0 h 4176712"/>
              <a:gd name="connsiteX2-15" fmla="*/ 15146088 w 17559088"/>
              <a:gd name="connsiteY2-16" fmla="*/ 4176712 h 4176712"/>
              <a:gd name="connsiteX3-17" fmla="*/ 0 w 17559088"/>
              <a:gd name="connsiteY3-18" fmla="*/ 4164012 h 4176712"/>
              <a:gd name="connsiteX4-19" fmla="*/ 2400300 w 17559088"/>
              <a:gd name="connsiteY4-20" fmla="*/ 0 h 4176712"/>
              <a:gd name="connsiteX0-21" fmla="*/ 5183026 w 17559088"/>
              <a:gd name="connsiteY0-22" fmla="*/ 0 h 4176712"/>
              <a:gd name="connsiteX1-23" fmla="*/ 17559088 w 17559088"/>
              <a:gd name="connsiteY1-24" fmla="*/ 0 h 4176712"/>
              <a:gd name="connsiteX2-25" fmla="*/ 15146088 w 17559088"/>
              <a:gd name="connsiteY2-26" fmla="*/ 4176712 h 4176712"/>
              <a:gd name="connsiteX3-27" fmla="*/ 0 w 17559088"/>
              <a:gd name="connsiteY3-28" fmla="*/ 4164012 h 4176712"/>
              <a:gd name="connsiteX4-29" fmla="*/ 5183026 w 17559088"/>
              <a:gd name="connsiteY4-30" fmla="*/ 0 h 4176712"/>
              <a:gd name="connsiteX0-31" fmla="*/ 5183026 w 20406531"/>
              <a:gd name="connsiteY0-32" fmla="*/ 14716 h 4191428"/>
              <a:gd name="connsiteX1-33" fmla="*/ 20406531 w 20406531"/>
              <a:gd name="connsiteY1-34" fmla="*/ 0 h 4191428"/>
              <a:gd name="connsiteX2-35" fmla="*/ 15146088 w 20406531"/>
              <a:gd name="connsiteY2-36" fmla="*/ 4191428 h 4191428"/>
              <a:gd name="connsiteX3-37" fmla="*/ 0 w 20406531"/>
              <a:gd name="connsiteY3-38" fmla="*/ 4178728 h 4191428"/>
              <a:gd name="connsiteX4-39" fmla="*/ 5183026 w 20406531"/>
              <a:gd name="connsiteY4-40" fmla="*/ 14716 h 4191428"/>
              <a:gd name="connsiteX0-41" fmla="*/ 5247740 w 20471245"/>
              <a:gd name="connsiteY0-42" fmla="*/ 14716 h 4191428"/>
              <a:gd name="connsiteX1-43" fmla="*/ 20471245 w 20471245"/>
              <a:gd name="connsiteY1-44" fmla="*/ 0 h 4191428"/>
              <a:gd name="connsiteX2-45" fmla="*/ 15210802 w 20471245"/>
              <a:gd name="connsiteY2-46" fmla="*/ 4191428 h 4191428"/>
              <a:gd name="connsiteX3-47" fmla="*/ 0 w 20471245"/>
              <a:gd name="connsiteY3-48" fmla="*/ 4178729 h 4191428"/>
              <a:gd name="connsiteX4-49" fmla="*/ 5247740 w 20471245"/>
              <a:gd name="connsiteY4-50" fmla="*/ 14716 h 4191428"/>
              <a:gd name="connsiteX0-51" fmla="*/ 5247740 w 20471245"/>
              <a:gd name="connsiteY0-52" fmla="*/ 14716 h 4191428"/>
              <a:gd name="connsiteX1-53" fmla="*/ 20471245 w 20471245"/>
              <a:gd name="connsiteY1-54" fmla="*/ 0 h 4191428"/>
              <a:gd name="connsiteX2-55" fmla="*/ 15146088 w 20471245"/>
              <a:gd name="connsiteY2-56" fmla="*/ 4191428 h 4191428"/>
              <a:gd name="connsiteX3-57" fmla="*/ 0 w 20471245"/>
              <a:gd name="connsiteY3-58" fmla="*/ 4178729 h 4191428"/>
              <a:gd name="connsiteX4-59" fmla="*/ 5247740 w 20471245"/>
              <a:gd name="connsiteY4-60" fmla="*/ 14716 h 4191428"/>
              <a:gd name="connsiteX0-61" fmla="*/ 5312455 w 20471245"/>
              <a:gd name="connsiteY0-62" fmla="*/ 0 h 4191428"/>
              <a:gd name="connsiteX1-63" fmla="*/ 20471245 w 20471245"/>
              <a:gd name="connsiteY1-64" fmla="*/ 0 h 4191428"/>
              <a:gd name="connsiteX2-65" fmla="*/ 15146088 w 20471245"/>
              <a:gd name="connsiteY2-66" fmla="*/ 4191428 h 4191428"/>
              <a:gd name="connsiteX3-67" fmla="*/ 0 w 20471245"/>
              <a:gd name="connsiteY3-68" fmla="*/ 4178729 h 4191428"/>
              <a:gd name="connsiteX4-69" fmla="*/ 5312455 w 20471245"/>
              <a:gd name="connsiteY4-70" fmla="*/ 0 h 41914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smtClean="0"/>
              <a:t> </a:t>
            </a:r>
            <a:endParaRPr lang="en-US" dirty="0"/>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smtClean="0"/>
              <a:t> </a:t>
            </a:r>
            <a:endParaRPr lang="en-US" dirty="0"/>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1" fmla="*/ 2400300 w 15146088"/>
              <a:gd name="connsiteY0-2" fmla="*/ 0 h 4176712"/>
              <a:gd name="connsiteX1-3" fmla="*/ 15146088 w 15146088"/>
              <a:gd name="connsiteY1-4" fmla="*/ 0 h 4176712"/>
              <a:gd name="connsiteX2-5" fmla="*/ 15146088 w 15146088"/>
              <a:gd name="connsiteY2-6" fmla="*/ 4176712 h 4176712"/>
              <a:gd name="connsiteX3-7" fmla="*/ 0 w 15146088"/>
              <a:gd name="connsiteY3-8" fmla="*/ 4164012 h 4176712"/>
              <a:gd name="connsiteX4-9" fmla="*/ 2400300 w 15146088"/>
              <a:gd name="connsiteY4-10" fmla="*/ 0 h 4176712"/>
              <a:gd name="connsiteX0-11" fmla="*/ 2400300 w 17559088"/>
              <a:gd name="connsiteY0-12" fmla="*/ 0 h 4176712"/>
              <a:gd name="connsiteX1-13" fmla="*/ 17559088 w 17559088"/>
              <a:gd name="connsiteY1-14" fmla="*/ 0 h 4176712"/>
              <a:gd name="connsiteX2-15" fmla="*/ 15146088 w 17559088"/>
              <a:gd name="connsiteY2-16" fmla="*/ 4176712 h 4176712"/>
              <a:gd name="connsiteX3-17" fmla="*/ 0 w 17559088"/>
              <a:gd name="connsiteY3-18" fmla="*/ 4164012 h 4176712"/>
              <a:gd name="connsiteX4-19" fmla="*/ 2400300 w 17559088"/>
              <a:gd name="connsiteY4-20" fmla="*/ 0 h 4176712"/>
              <a:gd name="connsiteX0-21" fmla="*/ 5183026 w 17559088"/>
              <a:gd name="connsiteY0-22" fmla="*/ 0 h 4176712"/>
              <a:gd name="connsiteX1-23" fmla="*/ 17559088 w 17559088"/>
              <a:gd name="connsiteY1-24" fmla="*/ 0 h 4176712"/>
              <a:gd name="connsiteX2-25" fmla="*/ 15146088 w 17559088"/>
              <a:gd name="connsiteY2-26" fmla="*/ 4176712 h 4176712"/>
              <a:gd name="connsiteX3-27" fmla="*/ 0 w 17559088"/>
              <a:gd name="connsiteY3-28" fmla="*/ 4164012 h 4176712"/>
              <a:gd name="connsiteX4-29" fmla="*/ 5183026 w 17559088"/>
              <a:gd name="connsiteY4-30" fmla="*/ 0 h 4176712"/>
              <a:gd name="connsiteX0-31" fmla="*/ 5183026 w 20406531"/>
              <a:gd name="connsiteY0-32" fmla="*/ 14716 h 4191428"/>
              <a:gd name="connsiteX1-33" fmla="*/ 20406531 w 20406531"/>
              <a:gd name="connsiteY1-34" fmla="*/ 0 h 4191428"/>
              <a:gd name="connsiteX2-35" fmla="*/ 15146088 w 20406531"/>
              <a:gd name="connsiteY2-36" fmla="*/ 4191428 h 4191428"/>
              <a:gd name="connsiteX3-37" fmla="*/ 0 w 20406531"/>
              <a:gd name="connsiteY3-38" fmla="*/ 4178728 h 4191428"/>
              <a:gd name="connsiteX4-39" fmla="*/ 5183026 w 20406531"/>
              <a:gd name="connsiteY4-40" fmla="*/ 14716 h 4191428"/>
              <a:gd name="connsiteX0-41" fmla="*/ 5247740 w 20471245"/>
              <a:gd name="connsiteY0-42" fmla="*/ 14716 h 4191428"/>
              <a:gd name="connsiteX1-43" fmla="*/ 20471245 w 20471245"/>
              <a:gd name="connsiteY1-44" fmla="*/ 0 h 4191428"/>
              <a:gd name="connsiteX2-45" fmla="*/ 15210802 w 20471245"/>
              <a:gd name="connsiteY2-46" fmla="*/ 4191428 h 4191428"/>
              <a:gd name="connsiteX3-47" fmla="*/ 0 w 20471245"/>
              <a:gd name="connsiteY3-48" fmla="*/ 4178729 h 4191428"/>
              <a:gd name="connsiteX4-49" fmla="*/ 5247740 w 20471245"/>
              <a:gd name="connsiteY4-50" fmla="*/ 14716 h 4191428"/>
              <a:gd name="connsiteX0-51" fmla="*/ 5247740 w 20471245"/>
              <a:gd name="connsiteY0-52" fmla="*/ 14716 h 4191428"/>
              <a:gd name="connsiteX1-53" fmla="*/ 20471245 w 20471245"/>
              <a:gd name="connsiteY1-54" fmla="*/ 0 h 4191428"/>
              <a:gd name="connsiteX2-55" fmla="*/ 15146088 w 20471245"/>
              <a:gd name="connsiteY2-56" fmla="*/ 4191428 h 4191428"/>
              <a:gd name="connsiteX3-57" fmla="*/ 0 w 20471245"/>
              <a:gd name="connsiteY3-58" fmla="*/ 4178729 h 4191428"/>
              <a:gd name="connsiteX4-59" fmla="*/ 5247740 w 20471245"/>
              <a:gd name="connsiteY4-60" fmla="*/ 14716 h 4191428"/>
              <a:gd name="connsiteX0-61" fmla="*/ 5312455 w 20471245"/>
              <a:gd name="connsiteY0-62" fmla="*/ 0 h 4191428"/>
              <a:gd name="connsiteX1-63" fmla="*/ 20471245 w 20471245"/>
              <a:gd name="connsiteY1-64" fmla="*/ 0 h 4191428"/>
              <a:gd name="connsiteX2-65" fmla="*/ 15146088 w 20471245"/>
              <a:gd name="connsiteY2-66" fmla="*/ 4191428 h 4191428"/>
              <a:gd name="connsiteX3-67" fmla="*/ 0 w 20471245"/>
              <a:gd name="connsiteY3-68" fmla="*/ 4178729 h 4191428"/>
              <a:gd name="connsiteX4-69" fmla="*/ 5312455 w 20471245"/>
              <a:gd name="connsiteY4-70" fmla="*/ 0 h 41914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smtClean="0"/>
              <a:t> </a:t>
            </a:r>
            <a:endParaRPr lang="en-US" dirty="0"/>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smtClean="0"/>
              <a:t>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500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animBg="1" build="p">
        <p:tmplLst>
          <p:tmpl lvl="0">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build="p">
        <p:tmplLst>
          <p:tmpl lvl="0">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animBg="1" build="p">
        <p:tmplLst>
          <p:tmpl lvl="0">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animBg="1" build="p">
        <p:tmplLst>
          <p:tmpl lvl="0">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1" fmla="*/ 2400300 w 15146088"/>
              <a:gd name="connsiteY0-2" fmla="*/ 0 h 4176712"/>
              <a:gd name="connsiteX1-3" fmla="*/ 15146088 w 15146088"/>
              <a:gd name="connsiteY1-4" fmla="*/ 0 h 4176712"/>
              <a:gd name="connsiteX2-5" fmla="*/ 15146088 w 15146088"/>
              <a:gd name="connsiteY2-6" fmla="*/ 4176712 h 4176712"/>
              <a:gd name="connsiteX3-7" fmla="*/ 0 w 15146088"/>
              <a:gd name="connsiteY3-8" fmla="*/ 4164012 h 4176712"/>
              <a:gd name="connsiteX4-9" fmla="*/ 2400300 w 15146088"/>
              <a:gd name="connsiteY4-10" fmla="*/ 0 h 4176712"/>
              <a:gd name="connsiteX0-11" fmla="*/ 2400300 w 17559088"/>
              <a:gd name="connsiteY0-12" fmla="*/ 0 h 4176712"/>
              <a:gd name="connsiteX1-13" fmla="*/ 17559088 w 17559088"/>
              <a:gd name="connsiteY1-14" fmla="*/ 0 h 4176712"/>
              <a:gd name="connsiteX2-15" fmla="*/ 15146088 w 17559088"/>
              <a:gd name="connsiteY2-16" fmla="*/ 4176712 h 4176712"/>
              <a:gd name="connsiteX3-17" fmla="*/ 0 w 17559088"/>
              <a:gd name="connsiteY3-18" fmla="*/ 4164012 h 4176712"/>
              <a:gd name="connsiteX4-19" fmla="*/ 2400300 w 17559088"/>
              <a:gd name="connsiteY4-20" fmla="*/ 0 h 4176712"/>
              <a:gd name="connsiteX0-21" fmla="*/ 5183026 w 17559088"/>
              <a:gd name="connsiteY0-22" fmla="*/ 0 h 4176712"/>
              <a:gd name="connsiteX1-23" fmla="*/ 17559088 w 17559088"/>
              <a:gd name="connsiteY1-24" fmla="*/ 0 h 4176712"/>
              <a:gd name="connsiteX2-25" fmla="*/ 15146088 w 17559088"/>
              <a:gd name="connsiteY2-26" fmla="*/ 4176712 h 4176712"/>
              <a:gd name="connsiteX3-27" fmla="*/ 0 w 17559088"/>
              <a:gd name="connsiteY3-28" fmla="*/ 4164012 h 4176712"/>
              <a:gd name="connsiteX4-29" fmla="*/ 5183026 w 17559088"/>
              <a:gd name="connsiteY4-30" fmla="*/ 0 h 4176712"/>
              <a:gd name="connsiteX0-31" fmla="*/ 5183026 w 20406531"/>
              <a:gd name="connsiteY0-32" fmla="*/ 14716 h 4191428"/>
              <a:gd name="connsiteX1-33" fmla="*/ 20406531 w 20406531"/>
              <a:gd name="connsiteY1-34" fmla="*/ 0 h 4191428"/>
              <a:gd name="connsiteX2-35" fmla="*/ 15146088 w 20406531"/>
              <a:gd name="connsiteY2-36" fmla="*/ 4191428 h 4191428"/>
              <a:gd name="connsiteX3-37" fmla="*/ 0 w 20406531"/>
              <a:gd name="connsiteY3-38" fmla="*/ 4178728 h 4191428"/>
              <a:gd name="connsiteX4-39" fmla="*/ 5183026 w 20406531"/>
              <a:gd name="connsiteY4-40" fmla="*/ 14716 h 4191428"/>
              <a:gd name="connsiteX0-41" fmla="*/ 5247740 w 20471245"/>
              <a:gd name="connsiteY0-42" fmla="*/ 14716 h 4191428"/>
              <a:gd name="connsiteX1-43" fmla="*/ 20471245 w 20471245"/>
              <a:gd name="connsiteY1-44" fmla="*/ 0 h 4191428"/>
              <a:gd name="connsiteX2-45" fmla="*/ 15210802 w 20471245"/>
              <a:gd name="connsiteY2-46" fmla="*/ 4191428 h 4191428"/>
              <a:gd name="connsiteX3-47" fmla="*/ 0 w 20471245"/>
              <a:gd name="connsiteY3-48" fmla="*/ 4178729 h 4191428"/>
              <a:gd name="connsiteX4-49" fmla="*/ 5247740 w 20471245"/>
              <a:gd name="connsiteY4-50" fmla="*/ 14716 h 4191428"/>
              <a:gd name="connsiteX0-51" fmla="*/ 5247740 w 20471245"/>
              <a:gd name="connsiteY0-52" fmla="*/ 14716 h 4191428"/>
              <a:gd name="connsiteX1-53" fmla="*/ 20471245 w 20471245"/>
              <a:gd name="connsiteY1-54" fmla="*/ 0 h 4191428"/>
              <a:gd name="connsiteX2-55" fmla="*/ 15146088 w 20471245"/>
              <a:gd name="connsiteY2-56" fmla="*/ 4191428 h 4191428"/>
              <a:gd name="connsiteX3-57" fmla="*/ 0 w 20471245"/>
              <a:gd name="connsiteY3-58" fmla="*/ 4178729 h 4191428"/>
              <a:gd name="connsiteX4-59" fmla="*/ 5247740 w 20471245"/>
              <a:gd name="connsiteY4-60" fmla="*/ 14716 h 4191428"/>
              <a:gd name="connsiteX0-61" fmla="*/ 5312455 w 20471245"/>
              <a:gd name="connsiteY0-62" fmla="*/ 0 h 4191428"/>
              <a:gd name="connsiteX1-63" fmla="*/ 20471245 w 20471245"/>
              <a:gd name="connsiteY1-64" fmla="*/ 0 h 4191428"/>
              <a:gd name="connsiteX2-65" fmla="*/ 15146088 w 20471245"/>
              <a:gd name="connsiteY2-66" fmla="*/ 4191428 h 4191428"/>
              <a:gd name="connsiteX3-67" fmla="*/ 0 w 20471245"/>
              <a:gd name="connsiteY3-68" fmla="*/ 4178729 h 4191428"/>
              <a:gd name="connsiteX4-69" fmla="*/ 5312455 w 20471245"/>
              <a:gd name="connsiteY4-70" fmla="*/ 0 h 41914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1" fmla="*/ 2400300 w 15146088"/>
              <a:gd name="connsiteY0-2" fmla="*/ 0 h 4176712"/>
              <a:gd name="connsiteX1-3" fmla="*/ 15146088 w 15146088"/>
              <a:gd name="connsiteY1-4" fmla="*/ 0 h 4176712"/>
              <a:gd name="connsiteX2-5" fmla="*/ 15146088 w 15146088"/>
              <a:gd name="connsiteY2-6" fmla="*/ 4176712 h 4176712"/>
              <a:gd name="connsiteX3-7" fmla="*/ 0 w 15146088"/>
              <a:gd name="connsiteY3-8" fmla="*/ 4164012 h 4176712"/>
              <a:gd name="connsiteX4-9" fmla="*/ 2400300 w 15146088"/>
              <a:gd name="connsiteY4-10" fmla="*/ 0 h 4176712"/>
              <a:gd name="connsiteX0-11" fmla="*/ 2400300 w 17559088"/>
              <a:gd name="connsiteY0-12" fmla="*/ 0 h 4176712"/>
              <a:gd name="connsiteX1-13" fmla="*/ 17559088 w 17559088"/>
              <a:gd name="connsiteY1-14" fmla="*/ 0 h 4176712"/>
              <a:gd name="connsiteX2-15" fmla="*/ 15146088 w 17559088"/>
              <a:gd name="connsiteY2-16" fmla="*/ 4176712 h 4176712"/>
              <a:gd name="connsiteX3-17" fmla="*/ 0 w 17559088"/>
              <a:gd name="connsiteY3-18" fmla="*/ 4164012 h 4176712"/>
              <a:gd name="connsiteX4-19" fmla="*/ 2400300 w 17559088"/>
              <a:gd name="connsiteY4-20" fmla="*/ 0 h 4176712"/>
              <a:gd name="connsiteX0-21" fmla="*/ 5183026 w 17559088"/>
              <a:gd name="connsiteY0-22" fmla="*/ 0 h 4176712"/>
              <a:gd name="connsiteX1-23" fmla="*/ 17559088 w 17559088"/>
              <a:gd name="connsiteY1-24" fmla="*/ 0 h 4176712"/>
              <a:gd name="connsiteX2-25" fmla="*/ 15146088 w 17559088"/>
              <a:gd name="connsiteY2-26" fmla="*/ 4176712 h 4176712"/>
              <a:gd name="connsiteX3-27" fmla="*/ 0 w 17559088"/>
              <a:gd name="connsiteY3-28" fmla="*/ 4164012 h 4176712"/>
              <a:gd name="connsiteX4-29" fmla="*/ 5183026 w 17559088"/>
              <a:gd name="connsiteY4-30" fmla="*/ 0 h 4176712"/>
              <a:gd name="connsiteX0-31" fmla="*/ 5183026 w 20406531"/>
              <a:gd name="connsiteY0-32" fmla="*/ 14716 h 4191428"/>
              <a:gd name="connsiteX1-33" fmla="*/ 20406531 w 20406531"/>
              <a:gd name="connsiteY1-34" fmla="*/ 0 h 4191428"/>
              <a:gd name="connsiteX2-35" fmla="*/ 15146088 w 20406531"/>
              <a:gd name="connsiteY2-36" fmla="*/ 4191428 h 4191428"/>
              <a:gd name="connsiteX3-37" fmla="*/ 0 w 20406531"/>
              <a:gd name="connsiteY3-38" fmla="*/ 4178728 h 4191428"/>
              <a:gd name="connsiteX4-39" fmla="*/ 5183026 w 20406531"/>
              <a:gd name="connsiteY4-40" fmla="*/ 14716 h 4191428"/>
              <a:gd name="connsiteX0-41" fmla="*/ 5247740 w 20471245"/>
              <a:gd name="connsiteY0-42" fmla="*/ 14716 h 4191428"/>
              <a:gd name="connsiteX1-43" fmla="*/ 20471245 w 20471245"/>
              <a:gd name="connsiteY1-44" fmla="*/ 0 h 4191428"/>
              <a:gd name="connsiteX2-45" fmla="*/ 15210802 w 20471245"/>
              <a:gd name="connsiteY2-46" fmla="*/ 4191428 h 4191428"/>
              <a:gd name="connsiteX3-47" fmla="*/ 0 w 20471245"/>
              <a:gd name="connsiteY3-48" fmla="*/ 4178729 h 4191428"/>
              <a:gd name="connsiteX4-49" fmla="*/ 5247740 w 20471245"/>
              <a:gd name="connsiteY4-50" fmla="*/ 14716 h 4191428"/>
              <a:gd name="connsiteX0-51" fmla="*/ 5247740 w 20471245"/>
              <a:gd name="connsiteY0-52" fmla="*/ 14716 h 4191428"/>
              <a:gd name="connsiteX1-53" fmla="*/ 20471245 w 20471245"/>
              <a:gd name="connsiteY1-54" fmla="*/ 0 h 4191428"/>
              <a:gd name="connsiteX2-55" fmla="*/ 15146088 w 20471245"/>
              <a:gd name="connsiteY2-56" fmla="*/ 4191428 h 4191428"/>
              <a:gd name="connsiteX3-57" fmla="*/ 0 w 20471245"/>
              <a:gd name="connsiteY3-58" fmla="*/ 4178729 h 4191428"/>
              <a:gd name="connsiteX4-59" fmla="*/ 5247740 w 20471245"/>
              <a:gd name="connsiteY4-60" fmla="*/ 14716 h 4191428"/>
              <a:gd name="connsiteX0-61" fmla="*/ 5312455 w 20471245"/>
              <a:gd name="connsiteY0-62" fmla="*/ 0 h 4191428"/>
              <a:gd name="connsiteX1-63" fmla="*/ 20471245 w 20471245"/>
              <a:gd name="connsiteY1-64" fmla="*/ 0 h 4191428"/>
              <a:gd name="connsiteX2-65" fmla="*/ 15146088 w 20471245"/>
              <a:gd name="connsiteY2-66" fmla="*/ 4191428 h 4191428"/>
              <a:gd name="connsiteX3-67" fmla="*/ 0 w 20471245"/>
              <a:gd name="connsiteY3-68" fmla="*/ 4178729 h 4191428"/>
              <a:gd name="connsiteX4-69" fmla="*/ 5312455 w 20471245"/>
              <a:gd name="connsiteY4-70" fmla="*/ 0 h 41914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1" fmla="*/ 2400300 w 15146088"/>
              <a:gd name="connsiteY0-2" fmla="*/ 0 h 4176712"/>
              <a:gd name="connsiteX1-3" fmla="*/ 15146088 w 15146088"/>
              <a:gd name="connsiteY1-4" fmla="*/ 0 h 4176712"/>
              <a:gd name="connsiteX2-5" fmla="*/ 15146088 w 15146088"/>
              <a:gd name="connsiteY2-6" fmla="*/ 4176712 h 4176712"/>
              <a:gd name="connsiteX3-7" fmla="*/ 0 w 15146088"/>
              <a:gd name="connsiteY3-8" fmla="*/ 4164012 h 4176712"/>
              <a:gd name="connsiteX4-9" fmla="*/ 2400300 w 15146088"/>
              <a:gd name="connsiteY4-10" fmla="*/ 0 h 4176712"/>
              <a:gd name="connsiteX0-11" fmla="*/ 2400300 w 17559088"/>
              <a:gd name="connsiteY0-12" fmla="*/ 0 h 4176712"/>
              <a:gd name="connsiteX1-13" fmla="*/ 17559088 w 17559088"/>
              <a:gd name="connsiteY1-14" fmla="*/ 0 h 4176712"/>
              <a:gd name="connsiteX2-15" fmla="*/ 15146088 w 17559088"/>
              <a:gd name="connsiteY2-16" fmla="*/ 4176712 h 4176712"/>
              <a:gd name="connsiteX3-17" fmla="*/ 0 w 17559088"/>
              <a:gd name="connsiteY3-18" fmla="*/ 4164012 h 4176712"/>
              <a:gd name="connsiteX4-19" fmla="*/ 2400300 w 17559088"/>
              <a:gd name="connsiteY4-20" fmla="*/ 0 h 4176712"/>
              <a:gd name="connsiteX0-21" fmla="*/ 5183026 w 17559088"/>
              <a:gd name="connsiteY0-22" fmla="*/ 0 h 4176712"/>
              <a:gd name="connsiteX1-23" fmla="*/ 17559088 w 17559088"/>
              <a:gd name="connsiteY1-24" fmla="*/ 0 h 4176712"/>
              <a:gd name="connsiteX2-25" fmla="*/ 15146088 w 17559088"/>
              <a:gd name="connsiteY2-26" fmla="*/ 4176712 h 4176712"/>
              <a:gd name="connsiteX3-27" fmla="*/ 0 w 17559088"/>
              <a:gd name="connsiteY3-28" fmla="*/ 4164012 h 4176712"/>
              <a:gd name="connsiteX4-29" fmla="*/ 5183026 w 17559088"/>
              <a:gd name="connsiteY4-30" fmla="*/ 0 h 4176712"/>
              <a:gd name="connsiteX0-31" fmla="*/ 5183026 w 20406531"/>
              <a:gd name="connsiteY0-32" fmla="*/ 14716 h 4191428"/>
              <a:gd name="connsiteX1-33" fmla="*/ 20406531 w 20406531"/>
              <a:gd name="connsiteY1-34" fmla="*/ 0 h 4191428"/>
              <a:gd name="connsiteX2-35" fmla="*/ 15146088 w 20406531"/>
              <a:gd name="connsiteY2-36" fmla="*/ 4191428 h 4191428"/>
              <a:gd name="connsiteX3-37" fmla="*/ 0 w 20406531"/>
              <a:gd name="connsiteY3-38" fmla="*/ 4178728 h 4191428"/>
              <a:gd name="connsiteX4-39" fmla="*/ 5183026 w 20406531"/>
              <a:gd name="connsiteY4-40" fmla="*/ 14716 h 4191428"/>
              <a:gd name="connsiteX0-41" fmla="*/ 5247740 w 20471245"/>
              <a:gd name="connsiteY0-42" fmla="*/ 14716 h 4191428"/>
              <a:gd name="connsiteX1-43" fmla="*/ 20471245 w 20471245"/>
              <a:gd name="connsiteY1-44" fmla="*/ 0 h 4191428"/>
              <a:gd name="connsiteX2-45" fmla="*/ 15210802 w 20471245"/>
              <a:gd name="connsiteY2-46" fmla="*/ 4191428 h 4191428"/>
              <a:gd name="connsiteX3-47" fmla="*/ 0 w 20471245"/>
              <a:gd name="connsiteY3-48" fmla="*/ 4178729 h 4191428"/>
              <a:gd name="connsiteX4-49" fmla="*/ 5247740 w 20471245"/>
              <a:gd name="connsiteY4-50" fmla="*/ 14716 h 4191428"/>
              <a:gd name="connsiteX0-51" fmla="*/ 5247740 w 20471245"/>
              <a:gd name="connsiteY0-52" fmla="*/ 14716 h 4191428"/>
              <a:gd name="connsiteX1-53" fmla="*/ 20471245 w 20471245"/>
              <a:gd name="connsiteY1-54" fmla="*/ 0 h 4191428"/>
              <a:gd name="connsiteX2-55" fmla="*/ 15146088 w 20471245"/>
              <a:gd name="connsiteY2-56" fmla="*/ 4191428 h 4191428"/>
              <a:gd name="connsiteX3-57" fmla="*/ 0 w 20471245"/>
              <a:gd name="connsiteY3-58" fmla="*/ 4178729 h 4191428"/>
              <a:gd name="connsiteX4-59" fmla="*/ 5247740 w 20471245"/>
              <a:gd name="connsiteY4-60" fmla="*/ 14716 h 4191428"/>
              <a:gd name="connsiteX0-61" fmla="*/ 5312455 w 20471245"/>
              <a:gd name="connsiteY0-62" fmla="*/ 0 h 4191428"/>
              <a:gd name="connsiteX1-63" fmla="*/ 20471245 w 20471245"/>
              <a:gd name="connsiteY1-64" fmla="*/ 0 h 4191428"/>
              <a:gd name="connsiteX2-65" fmla="*/ 15146088 w 20471245"/>
              <a:gd name="connsiteY2-66" fmla="*/ 4191428 h 4191428"/>
              <a:gd name="connsiteX3-67" fmla="*/ 0 w 20471245"/>
              <a:gd name="connsiteY3-68" fmla="*/ 4178729 h 4191428"/>
              <a:gd name="connsiteX4-69" fmla="*/ 5312455 w 20471245"/>
              <a:gd name="connsiteY4-70" fmla="*/ 0 h 41914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1" fmla="*/ 2400300 w 15146088"/>
              <a:gd name="connsiteY0-2" fmla="*/ 0 h 4176712"/>
              <a:gd name="connsiteX1-3" fmla="*/ 15146088 w 15146088"/>
              <a:gd name="connsiteY1-4" fmla="*/ 0 h 4176712"/>
              <a:gd name="connsiteX2-5" fmla="*/ 15146088 w 15146088"/>
              <a:gd name="connsiteY2-6" fmla="*/ 4176712 h 4176712"/>
              <a:gd name="connsiteX3-7" fmla="*/ 0 w 15146088"/>
              <a:gd name="connsiteY3-8" fmla="*/ 4164012 h 4176712"/>
              <a:gd name="connsiteX4-9" fmla="*/ 2400300 w 15146088"/>
              <a:gd name="connsiteY4-10" fmla="*/ 0 h 4176712"/>
              <a:gd name="connsiteX0-11" fmla="*/ 2400300 w 17559088"/>
              <a:gd name="connsiteY0-12" fmla="*/ 0 h 4176712"/>
              <a:gd name="connsiteX1-13" fmla="*/ 17559088 w 17559088"/>
              <a:gd name="connsiteY1-14" fmla="*/ 0 h 4176712"/>
              <a:gd name="connsiteX2-15" fmla="*/ 15146088 w 17559088"/>
              <a:gd name="connsiteY2-16" fmla="*/ 4176712 h 4176712"/>
              <a:gd name="connsiteX3-17" fmla="*/ 0 w 17559088"/>
              <a:gd name="connsiteY3-18" fmla="*/ 4164012 h 4176712"/>
              <a:gd name="connsiteX4-19" fmla="*/ 2400300 w 17559088"/>
              <a:gd name="connsiteY4-20" fmla="*/ 0 h 4176712"/>
              <a:gd name="connsiteX0-21" fmla="*/ 5183026 w 17559088"/>
              <a:gd name="connsiteY0-22" fmla="*/ 0 h 4176712"/>
              <a:gd name="connsiteX1-23" fmla="*/ 17559088 w 17559088"/>
              <a:gd name="connsiteY1-24" fmla="*/ 0 h 4176712"/>
              <a:gd name="connsiteX2-25" fmla="*/ 15146088 w 17559088"/>
              <a:gd name="connsiteY2-26" fmla="*/ 4176712 h 4176712"/>
              <a:gd name="connsiteX3-27" fmla="*/ 0 w 17559088"/>
              <a:gd name="connsiteY3-28" fmla="*/ 4164012 h 4176712"/>
              <a:gd name="connsiteX4-29" fmla="*/ 5183026 w 17559088"/>
              <a:gd name="connsiteY4-30" fmla="*/ 0 h 4176712"/>
              <a:gd name="connsiteX0-31" fmla="*/ 5183026 w 20406531"/>
              <a:gd name="connsiteY0-32" fmla="*/ 14716 h 4191428"/>
              <a:gd name="connsiteX1-33" fmla="*/ 20406531 w 20406531"/>
              <a:gd name="connsiteY1-34" fmla="*/ 0 h 4191428"/>
              <a:gd name="connsiteX2-35" fmla="*/ 15146088 w 20406531"/>
              <a:gd name="connsiteY2-36" fmla="*/ 4191428 h 4191428"/>
              <a:gd name="connsiteX3-37" fmla="*/ 0 w 20406531"/>
              <a:gd name="connsiteY3-38" fmla="*/ 4178728 h 4191428"/>
              <a:gd name="connsiteX4-39" fmla="*/ 5183026 w 20406531"/>
              <a:gd name="connsiteY4-40" fmla="*/ 14716 h 4191428"/>
              <a:gd name="connsiteX0-41" fmla="*/ 5247740 w 20471245"/>
              <a:gd name="connsiteY0-42" fmla="*/ 14716 h 4191428"/>
              <a:gd name="connsiteX1-43" fmla="*/ 20471245 w 20471245"/>
              <a:gd name="connsiteY1-44" fmla="*/ 0 h 4191428"/>
              <a:gd name="connsiteX2-45" fmla="*/ 15210802 w 20471245"/>
              <a:gd name="connsiteY2-46" fmla="*/ 4191428 h 4191428"/>
              <a:gd name="connsiteX3-47" fmla="*/ 0 w 20471245"/>
              <a:gd name="connsiteY3-48" fmla="*/ 4178729 h 4191428"/>
              <a:gd name="connsiteX4-49" fmla="*/ 5247740 w 20471245"/>
              <a:gd name="connsiteY4-50" fmla="*/ 14716 h 4191428"/>
              <a:gd name="connsiteX0-51" fmla="*/ 5247740 w 20471245"/>
              <a:gd name="connsiteY0-52" fmla="*/ 14716 h 4191428"/>
              <a:gd name="connsiteX1-53" fmla="*/ 20471245 w 20471245"/>
              <a:gd name="connsiteY1-54" fmla="*/ 0 h 4191428"/>
              <a:gd name="connsiteX2-55" fmla="*/ 15146088 w 20471245"/>
              <a:gd name="connsiteY2-56" fmla="*/ 4191428 h 4191428"/>
              <a:gd name="connsiteX3-57" fmla="*/ 0 w 20471245"/>
              <a:gd name="connsiteY3-58" fmla="*/ 4178729 h 4191428"/>
              <a:gd name="connsiteX4-59" fmla="*/ 5247740 w 20471245"/>
              <a:gd name="connsiteY4-60" fmla="*/ 14716 h 4191428"/>
              <a:gd name="connsiteX0-61" fmla="*/ 5312455 w 20471245"/>
              <a:gd name="connsiteY0-62" fmla="*/ 0 h 4191428"/>
              <a:gd name="connsiteX1-63" fmla="*/ 20471245 w 20471245"/>
              <a:gd name="connsiteY1-64" fmla="*/ 0 h 4191428"/>
              <a:gd name="connsiteX2-65" fmla="*/ 15146088 w 20471245"/>
              <a:gd name="connsiteY2-66" fmla="*/ 4191428 h 4191428"/>
              <a:gd name="connsiteX3-67" fmla="*/ 0 w 20471245"/>
              <a:gd name="connsiteY3-68" fmla="*/ 4178729 h 4191428"/>
              <a:gd name="connsiteX4-69" fmla="*/ 5312455 w 20471245"/>
              <a:gd name="connsiteY4-70" fmla="*/ 0 h 41914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1" fmla="*/ 2400300 w 15146088"/>
              <a:gd name="connsiteY0-2" fmla="*/ 0 h 4176712"/>
              <a:gd name="connsiteX1-3" fmla="*/ 15146088 w 15146088"/>
              <a:gd name="connsiteY1-4" fmla="*/ 0 h 4176712"/>
              <a:gd name="connsiteX2-5" fmla="*/ 15146088 w 15146088"/>
              <a:gd name="connsiteY2-6" fmla="*/ 4176712 h 4176712"/>
              <a:gd name="connsiteX3-7" fmla="*/ 0 w 15146088"/>
              <a:gd name="connsiteY3-8" fmla="*/ 4164012 h 4176712"/>
              <a:gd name="connsiteX4-9" fmla="*/ 2400300 w 15146088"/>
              <a:gd name="connsiteY4-10" fmla="*/ 0 h 4176712"/>
              <a:gd name="connsiteX0-11" fmla="*/ 2400300 w 17559088"/>
              <a:gd name="connsiteY0-12" fmla="*/ 0 h 4176712"/>
              <a:gd name="connsiteX1-13" fmla="*/ 17559088 w 17559088"/>
              <a:gd name="connsiteY1-14" fmla="*/ 0 h 4176712"/>
              <a:gd name="connsiteX2-15" fmla="*/ 15146088 w 17559088"/>
              <a:gd name="connsiteY2-16" fmla="*/ 4176712 h 4176712"/>
              <a:gd name="connsiteX3-17" fmla="*/ 0 w 17559088"/>
              <a:gd name="connsiteY3-18" fmla="*/ 4164012 h 4176712"/>
              <a:gd name="connsiteX4-19" fmla="*/ 2400300 w 17559088"/>
              <a:gd name="connsiteY4-20" fmla="*/ 0 h 4176712"/>
              <a:gd name="connsiteX0-21" fmla="*/ 5183026 w 17559088"/>
              <a:gd name="connsiteY0-22" fmla="*/ 0 h 4176712"/>
              <a:gd name="connsiteX1-23" fmla="*/ 17559088 w 17559088"/>
              <a:gd name="connsiteY1-24" fmla="*/ 0 h 4176712"/>
              <a:gd name="connsiteX2-25" fmla="*/ 15146088 w 17559088"/>
              <a:gd name="connsiteY2-26" fmla="*/ 4176712 h 4176712"/>
              <a:gd name="connsiteX3-27" fmla="*/ 0 w 17559088"/>
              <a:gd name="connsiteY3-28" fmla="*/ 4164012 h 4176712"/>
              <a:gd name="connsiteX4-29" fmla="*/ 5183026 w 17559088"/>
              <a:gd name="connsiteY4-30" fmla="*/ 0 h 4176712"/>
              <a:gd name="connsiteX0-31" fmla="*/ 5183026 w 20406531"/>
              <a:gd name="connsiteY0-32" fmla="*/ 14716 h 4191428"/>
              <a:gd name="connsiteX1-33" fmla="*/ 20406531 w 20406531"/>
              <a:gd name="connsiteY1-34" fmla="*/ 0 h 4191428"/>
              <a:gd name="connsiteX2-35" fmla="*/ 15146088 w 20406531"/>
              <a:gd name="connsiteY2-36" fmla="*/ 4191428 h 4191428"/>
              <a:gd name="connsiteX3-37" fmla="*/ 0 w 20406531"/>
              <a:gd name="connsiteY3-38" fmla="*/ 4178728 h 4191428"/>
              <a:gd name="connsiteX4-39" fmla="*/ 5183026 w 20406531"/>
              <a:gd name="connsiteY4-40" fmla="*/ 14716 h 4191428"/>
              <a:gd name="connsiteX0-41" fmla="*/ 5247740 w 20471245"/>
              <a:gd name="connsiteY0-42" fmla="*/ 14716 h 4191428"/>
              <a:gd name="connsiteX1-43" fmla="*/ 20471245 w 20471245"/>
              <a:gd name="connsiteY1-44" fmla="*/ 0 h 4191428"/>
              <a:gd name="connsiteX2-45" fmla="*/ 15210802 w 20471245"/>
              <a:gd name="connsiteY2-46" fmla="*/ 4191428 h 4191428"/>
              <a:gd name="connsiteX3-47" fmla="*/ 0 w 20471245"/>
              <a:gd name="connsiteY3-48" fmla="*/ 4178729 h 4191428"/>
              <a:gd name="connsiteX4-49" fmla="*/ 5247740 w 20471245"/>
              <a:gd name="connsiteY4-50" fmla="*/ 14716 h 4191428"/>
              <a:gd name="connsiteX0-51" fmla="*/ 5247740 w 20471245"/>
              <a:gd name="connsiteY0-52" fmla="*/ 14716 h 4191428"/>
              <a:gd name="connsiteX1-53" fmla="*/ 20471245 w 20471245"/>
              <a:gd name="connsiteY1-54" fmla="*/ 0 h 4191428"/>
              <a:gd name="connsiteX2-55" fmla="*/ 15146088 w 20471245"/>
              <a:gd name="connsiteY2-56" fmla="*/ 4191428 h 4191428"/>
              <a:gd name="connsiteX3-57" fmla="*/ 0 w 20471245"/>
              <a:gd name="connsiteY3-58" fmla="*/ 4178729 h 4191428"/>
              <a:gd name="connsiteX4-59" fmla="*/ 5247740 w 20471245"/>
              <a:gd name="connsiteY4-60" fmla="*/ 14716 h 4191428"/>
              <a:gd name="connsiteX0-61" fmla="*/ 5312455 w 20471245"/>
              <a:gd name="connsiteY0-62" fmla="*/ 0 h 4191428"/>
              <a:gd name="connsiteX1-63" fmla="*/ 20471245 w 20471245"/>
              <a:gd name="connsiteY1-64" fmla="*/ 0 h 4191428"/>
              <a:gd name="connsiteX2-65" fmla="*/ 15146088 w 20471245"/>
              <a:gd name="connsiteY2-66" fmla="*/ 4191428 h 4191428"/>
              <a:gd name="connsiteX3-67" fmla="*/ 0 w 20471245"/>
              <a:gd name="connsiteY3-68" fmla="*/ 4178729 h 4191428"/>
              <a:gd name="connsiteX4-69" fmla="*/ 5312455 w 20471245"/>
              <a:gd name="connsiteY4-70" fmla="*/ 0 h 41914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smtClean="0"/>
              <a:t>                       Add Image</a:t>
            </a:r>
            <a:endParaRPr lang="en-US" dirty="0"/>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1" fmla="*/ 2400300 w 15146088"/>
              <a:gd name="connsiteY0-2" fmla="*/ 0 h 4176712"/>
              <a:gd name="connsiteX1-3" fmla="*/ 15146088 w 15146088"/>
              <a:gd name="connsiteY1-4" fmla="*/ 0 h 4176712"/>
              <a:gd name="connsiteX2-5" fmla="*/ 15146088 w 15146088"/>
              <a:gd name="connsiteY2-6" fmla="*/ 4176712 h 4176712"/>
              <a:gd name="connsiteX3-7" fmla="*/ 0 w 15146088"/>
              <a:gd name="connsiteY3-8" fmla="*/ 4164012 h 4176712"/>
              <a:gd name="connsiteX4-9" fmla="*/ 2400300 w 15146088"/>
              <a:gd name="connsiteY4-10" fmla="*/ 0 h 4176712"/>
              <a:gd name="connsiteX0-11" fmla="*/ 2400300 w 17559088"/>
              <a:gd name="connsiteY0-12" fmla="*/ 0 h 4176712"/>
              <a:gd name="connsiteX1-13" fmla="*/ 17559088 w 17559088"/>
              <a:gd name="connsiteY1-14" fmla="*/ 0 h 4176712"/>
              <a:gd name="connsiteX2-15" fmla="*/ 15146088 w 17559088"/>
              <a:gd name="connsiteY2-16" fmla="*/ 4176712 h 4176712"/>
              <a:gd name="connsiteX3-17" fmla="*/ 0 w 17559088"/>
              <a:gd name="connsiteY3-18" fmla="*/ 4164012 h 4176712"/>
              <a:gd name="connsiteX4-19" fmla="*/ 2400300 w 17559088"/>
              <a:gd name="connsiteY4-20" fmla="*/ 0 h 4176712"/>
              <a:gd name="connsiteX0-21" fmla="*/ 5183026 w 17559088"/>
              <a:gd name="connsiteY0-22" fmla="*/ 0 h 4176712"/>
              <a:gd name="connsiteX1-23" fmla="*/ 17559088 w 17559088"/>
              <a:gd name="connsiteY1-24" fmla="*/ 0 h 4176712"/>
              <a:gd name="connsiteX2-25" fmla="*/ 15146088 w 17559088"/>
              <a:gd name="connsiteY2-26" fmla="*/ 4176712 h 4176712"/>
              <a:gd name="connsiteX3-27" fmla="*/ 0 w 17559088"/>
              <a:gd name="connsiteY3-28" fmla="*/ 4164012 h 4176712"/>
              <a:gd name="connsiteX4-29" fmla="*/ 5183026 w 17559088"/>
              <a:gd name="connsiteY4-30" fmla="*/ 0 h 4176712"/>
              <a:gd name="connsiteX0-31" fmla="*/ 5183026 w 20406531"/>
              <a:gd name="connsiteY0-32" fmla="*/ 14716 h 4191428"/>
              <a:gd name="connsiteX1-33" fmla="*/ 20406531 w 20406531"/>
              <a:gd name="connsiteY1-34" fmla="*/ 0 h 4191428"/>
              <a:gd name="connsiteX2-35" fmla="*/ 15146088 w 20406531"/>
              <a:gd name="connsiteY2-36" fmla="*/ 4191428 h 4191428"/>
              <a:gd name="connsiteX3-37" fmla="*/ 0 w 20406531"/>
              <a:gd name="connsiteY3-38" fmla="*/ 4178728 h 4191428"/>
              <a:gd name="connsiteX4-39" fmla="*/ 5183026 w 20406531"/>
              <a:gd name="connsiteY4-40" fmla="*/ 14716 h 4191428"/>
              <a:gd name="connsiteX0-41" fmla="*/ 5247740 w 20471245"/>
              <a:gd name="connsiteY0-42" fmla="*/ 14716 h 4191428"/>
              <a:gd name="connsiteX1-43" fmla="*/ 20471245 w 20471245"/>
              <a:gd name="connsiteY1-44" fmla="*/ 0 h 4191428"/>
              <a:gd name="connsiteX2-45" fmla="*/ 15210802 w 20471245"/>
              <a:gd name="connsiteY2-46" fmla="*/ 4191428 h 4191428"/>
              <a:gd name="connsiteX3-47" fmla="*/ 0 w 20471245"/>
              <a:gd name="connsiteY3-48" fmla="*/ 4178729 h 4191428"/>
              <a:gd name="connsiteX4-49" fmla="*/ 5247740 w 20471245"/>
              <a:gd name="connsiteY4-50" fmla="*/ 14716 h 4191428"/>
              <a:gd name="connsiteX0-51" fmla="*/ 5247740 w 20471245"/>
              <a:gd name="connsiteY0-52" fmla="*/ 14716 h 4191428"/>
              <a:gd name="connsiteX1-53" fmla="*/ 20471245 w 20471245"/>
              <a:gd name="connsiteY1-54" fmla="*/ 0 h 4191428"/>
              <a:gd name="connsiteX2-55" fmla="*/ 15146088 w 20471245"/>
              <a:gd name="connsiteY2-56" fmla="*/ 4191428 h 4191428"/>
              <a:gd name="connsiteX3-57" fmla="*/ 0 w 20471245"/>
              <a:gd name="connsiteY3-58" fmla="*/ 4178729 h 4191428"/>
              <a:gd name="connsiteX4-59" fmla="*/ 5247740 w 20471245"/>
              <a:gd name="connsiteY4-60" fmla="*/ 14716 h 4191428"/>
              <a:gd name="connsiteX0-61" fmla="*/ 5312455 w 20471245"/>
              <a:gd name="connsiteY0-62" fmla="*/ 0 h 4191428"/>
              <a:gd name="connsiteX1-63" fmla="*/ 20471245 w 20471245"/>
              <a:gd name="connsiteY1-64" fmla="*/ 0 h 4191428"/>
              <a:gd name="connsiteX2-65" fmla="*/ 15146088 w 20471245"/>
              <a:gd name="connsiteY2-66" fmla="*/ 4191428 h 4191428"/>
              <a:gd name="connsiteX3-67" fmla="*/ 0 w 20471245"/>
              <a:gd name="connsiteY3-68" fmla="*/ 4178729 h 4191428"/>
              <a:gd name="connsiteX4-69" fmla="*/ 5312455 w 20471245"/>
              <a:gd name="connsiteY4-70" fmla="*/ 0 h 41914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1" fmla="*/ 2400300 w 15146088"/>
              <a:gd name="connsiteY0-2" fmla="*/ 0 h 4176712"/>
              <a:gd name="connsiteX1-3" fmla="*/ 15146088 w 15146088"/>
              <a:gd name="connsiteY1-4" fmla="*/ 0 h 4176712"/>
              <a:gd name="connsiteX2-5" fmla="*/ 15146088 w 15146088"/>
              <a:gd name="connsiteY2-6" fmla="*/ 4176712 h 4176712"/>
              <a:gd name="connsiteX3-7" fmla="*/ 0 w 15146088"/>
              <a:gd name="connsiteY3-8" fmla="*/ 4164012 h 4176712"/>
              <a:gd name="connsiteX4-9" fmla="*/ 2400300 w 15146088"/>
              <a:gd name="connsiteY4-10" fmla="*/ 0 h 4176712"/>
              <a:gd name="connsiteX0-11" fmla="*/ 2400300 w 17559088"/>
              <a:gd name="connsiteY0-12" fmla="*/ 0 h 4176712"/>
              <a:gd name="connsiteX1-13" fmla="*/ 17559088 w 17559088"/>
              <a:gd name="connsiteY1-14" fmla="*/ 0 h 4176712"/>
              <a:gd name="connsiteX2-15" fmla="*/ 15146088 w 17559088"/>
              <a:gd name="connsiteY2-16" fmla="*/ 4176712 h 4176712"/>
              <a:gd name="connsiteX3-17" fmla="*/ 0 w 17559088"/>
              <a:gd name="connsiteY3-18" fmla="*/ 4164012 h 4176712"/>
              <a:gd name="connsiteX4-19" fmla="*/ 2400300 w 17559088"/>
              <a:gd name="connsiteY4-20" fmla="*/ 0 h 4176712"/>
              <a:gd name="connsiteX0-21" fmla="*/ 5183026 w 17559088"/>
              <a:gd name="connsiteY0-22" fmla="*/ 0 h 4176712"/>
              <a:gd name="connsiteX1-23" fmla="*/ 17559088 w 17559088"/>
              <a:gd name="connsiteY1-24" fmla="*/ 0 h 4176712"/>
              <a:gd name="connsiteX2-25" fmla="*/ 15146088 w 17559088"/>
              <a:gd name="connsiteY2-26" fmla="*/ 4176712 h 4176712"/>
              <a:gd name="connsiteX3-27" fmla="*/ 0 w 17559088"/>
              <a:gd name="connsiteY3-28" fmla="*/ 4164012 h 4176712"/>
              <a:gd name="connsiteX4-29" fmla="*/ 5183026 w 17559088"/>
              <a:gd name="connsiteY4-30" fmla="*/ 0 h 4176712"/>
              <a:gd name="connsiteX0-31" fmla="*/ 5183026 w 20406531"/>
              <a:gd name="connsiteY0-32" fmla="*/ 14716 h 4191428"/>
              <a:gd name="connsiteX1-33" fmla="*/ 20406531 w 20406531"/>
              <a:gd name="connsiteY1-34" fmla="*/ 0 h 4191428"/>
              <a:gd name="connsiteX2-35" fmla="*/ 15146088 w 20406531"/>
              <a:gd name="connsiteY2-36" fmla="*/ 4191428 h 4191428"/>
              <a:gd name="connsiteX3-37" fmla="*/ 0 w 20406531"/>
              <a:gd name="connsiteY3-38" fmla="*/ 4178728 h 4191428"/>
              <a:gd name="connsiteX4-39" fmla="*/ 5183026 w 20406531"/>
              <a:gd name="connsiteY4-40" fmla="*/ 14716 h 4191428"/>
              <a:gd name="connsiteX0-41" fmla="*/ 5247740 w 20471245"/>
              <a:gd name="connsiteY0-42" fmla="*/ 14716 h 4191428"/>
              <a:gd name="connsiteX1-43" fmla="*/ 20471245 w 20471245"/>
              <a:gd name="connsiteY1-44" fmla="*/ 0 h 4191428"/>
              <a:gd name="connsiteX2-45" fmla="*/ 15210802 w 20471245"/>
              <a:gd name="connsiteY2-46" fmla="*/ 4191428 h 4191428"/>
              <a:gd name="connsiteX3-47" fmla="*/ 0 w 20471245"/>
              <a:gd name="connsiteY3-48" fmla="*/ 4178729 h 4191428"/>
              <a:gd name="connsiteX4-49" fmla="*/ 5247740 w 20471245"/>
              <a:gd name="connsiteY4-50" fmla="*/ 14716 h 4191428"/>
              <a:gd name="connsiteX0-51" fmla="*/ 5247740 w 20471245"/>
              <a:gd name="connsiteY0-52" fmla="*/ 14716 h 4191428"/>
              <a:gd name="connsiteX1-53" fmla="*/ 20471245 w 20471245"/>
              <a:gd name="connsiteY1-54" fmla="*/ 0 h 4191428"/>
              <a:gd name="connsiteX2-55" fmla="*/ 15146088 w 20471245"/>
              <a:gd name="connsiteY2-56" fmla="*/ 4191428 h 4191428"/>
              <a:gd name="connsiteX3-57" fmla="*/ 0 w 20471245"/>
              <a:gd name="connsiteY3-58" fmla="*/ 4178729 h 4191428"/>
              <a:gd name="connsiteX4-59" fmla="*/ 5247740 w 20471245"/>
              <a:gd name="connsiteY4-60" fmla="*/ 14716 h 4191428"/>
              <a:gd name="connsiteX0-61" fmla="*/ 5312455 w 20471245"/>
              <a:gd name="connsiteY0-62" fmla="*/ 0 h 4191428"/>
              <a:gd name="connsiteX1-63" fmla="*/ 20471245 w 20471245"/>
              <a:gd name="connsiteY1-64" fmla="*/ 0 h 4191428"/>
              <a:gd name="connsiteX2-65" fmla="*/ 15146088 w 20471245"/>
              <a:gd name="connsiteY2-66" fmla="*/ 4191428 h 4191428"/>
              <a:gd name="connsiteX3-67" fmla="*/ 0 w 20471245"/>
              <a:gd name="connsiteY3-68" fmla="*/ 4178729 h 4191428"/>
              <a:gd name="connsiteX4-69" fmla="*/ 5312455 w 20471245"/>
              <a:gd name="connsiteY4-70" fmla="*/ 0 h 41914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1" fmla="*/ 2400300 w 15146088"/>
              <a:gd name="connsiteY0-2" fmla="*/ 0 h 4176712"/>
              <a:gd name="connsiteX1-3" fmla="*/ 15146088 w 15146088"/>
              <a:gd name="connsiteY1-4" fmla="*/ 0 h 4176712"/>
              <a:gd name="connsiteX2-5" fmla="*/ 15146088 w 15146088"/>
              <a:gd name="connsiteY2-6" fmla="*/ 4176712 h 4176712"/>
              <a:gd name="connsiteX3-7" fmla="*/ 0 w 15146088"/>
              <a:gd name="connsiteY3-8" fmla="*/ 4164012 h 4176712"/>
              <a:gd name="connsiteX4-9" fmla="*/ 2400300 w 15146088"/>
              <a:gd name="connsiteY4-10" fmla="*/ 0 h 4176712"/>
              <a:gd name="connsiteX0-11" fmla="*/ 2400300 w 17559088"/>
              <a:gd name="connsiteY0-12" fmla="*/ 0 h 4176712"/>
              <a:gd name="connsiteX1-13" fmla="*/ 17559088 w 17559088"/>
              <a:gd name="connsiteY1-14" fmla="*/ 0 h 4176712"/>
              <a:gd name="connsiteX2-15" fmla="*/ 15146088 w 17559088"/>
              <a:gd name="connsiteY2-16" fmla="*/ 4176712 h 4176712"/>
              <a:gd name="connsiteX3-17" fmla="*/ 0 w 17559088"/>
              <a:gd name="connsiteY3-18" fmla="*/ 4164012 h 4176712"/>
              <a:gd name="connsiteX4-19" fmla="*/ 2400300 w 17559088"/>
              <a:gd name="connsiteY4-20" fmla="*/ 0 h 4176712"/>
              <a:gd name="connsiteX0-21" fmla="*/ 5183026 w 17559088"/>
              <a:gd name="connsiteY0-22" fmla="*/ 0 h 4176712"/>
              <a:gd name="connsiteX1-23" fmla="*/ 17559088 w 17559088"/>
              <a:gd name="connsiteY1-24" fmla="*/ 0 h 4176712"/>
              <a:gd name="connsiteX2-25" fmla="*/ 15146088 w 17559088"/>
              <a:gd name="connsiteY2-26" fmla="*/ 4176712 h 4176712"/>
              <a:gd name="connsiteX3-27" fmla="*/ 0 w 17559088"/>
              <a:gd name="connsiteY3-28" fmla="*/ 4164012 h 4176712"/>
              <a:gd name="connsiteX4-29" fmla="*/ 5183026 w 17559088"/>
              <a:gd name="connsiteY4-30" fmla="*/ 0 h 4176712"/>
              <a:gd name="connsiteX0-31" fmla="*/ 5183026 w 20406531"/>
              <a:gd name="connsiteY0-32" fmla="*/ 14716 h 4191428"/>
              <a:gd name="connsiteX1-33" fmla="*/ 20406531 w 20406531"/>
              <a:gd name="connsiteY1-34" fmla="*/ 0 h 4191428"/>
              <a:gd name="connsiteX2-35" fmla="*/ 15146088 w 20406531"/>
              <a:gd name="connsiteY2-36" fmla="*/ 4191428 h 4191428"/>
              <a:gd name="connsiteX3-37" fmla="*/ 0 w 20406531"/>
              <a:gd name="connsiteY3-38" fmla="*/ 4178728 h 4191428"/>
              <a:gd name="connsiteX4-39" fmla="*/ 5183026 w 20406531"/>
              <a:gd name="connsiteY4-40" fmla="*/ 14716 h 4191428"/>
              <a:gd name="connsiteX0-41" fmla="*/ 5247740 w 20471245"/>
              <a:gd name="connsiteY0-42" fmla="*/ 14716 h 4191428"/>
              <a:gd name="connsiteX1-43" fmla="*/ 20471245 w 20471245"/>
              <a:gd name="connsiteY1-44" fmla="*/ 0 h 4191428"/>
              <a:gd name="connsiteX2-45" fmla="*/ 15210802 w 20471245"/>
              <a:gd name="connsiteY2-46" fmla="*/ 4191428 h 4191428"/>
              <a:gd name="connsiteX3-47" fmla="*/ 0 w 20471245"/>
              <a:gd name="connsiteY3-48" fmla="*/ 4178729 h 4191428"/>
              <a:gd name="connsiteX4-49" fmla="*/ 5247740 w 20471245"/>
              <a:gd name="connsiteY4-50" fmla="*/ 14716 h 4191428"/>
              <a:gd name="connsiteX0-51" fmla="*/ 5247740 w 20471245"/>
              <a:gd name="connsiteY0-52" fmla="*/ 14716 h 4191428"/>
              <a:gd name="connsiteX1-53" fmla="*/ 20471245 w 20471245"/>
              <a:gd name="connsiteY1-54" fmla="*/ 0 h 4191428"/>
              <a:gd name="connsiteX2-55" fmla="*/ 15146088 w 20471245"/>
              <a:gd name="connsiteY2-56" fmla="*/ 4191428 h 4191428"/>
              <a:gd name="connsiteX3-57" fmla="*/ 0 w 20471245"/>
              <a:gd name="connsiteY3-58" fmla="*/ 4178729 h 4191428"/>
              <a:gd name="connsiteX4-59" fmla="*/ 5247740 w 20471245"/>
              <a:gd name="connsiteY4-60" fmla="*/ 14716 h 4191428"/>
              <a:gd name="connsiteX0-61" fmla="*/ 5312455 w 20471245"/>
              <a:gd name="connsiteY0-62" fmla="*/ 0 h 4191428"/>
              <a:gd name="connsiteX1-63" fmla="*/ 20471245 w 20471245"/>
              <a:gd name="connsiteY1-64" fmla="*/ 0 h 4191428"/>
              <a:gd name="connsiteX2-65" fmla="*/ 15146088 w 20471245"/>
              <a:gd name="connsiteY2-66" fmla="*/ 4191428 h 4191428"/>
              <a:gd name="connsiteX3-67" fmla="*/ 0 w 20471245"/>
              <a:gd name="connsiteY3-68" fmla="*/ 4178729 h 4191428"/>
              <a:gd name="connsiteX4-69" fmla="*/ 5312455 w 20471245"/>
              <a:gd name="connsiteY4-70" fmla="*/ 0 h 419142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smtClean="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smtClean="0"/>
              <a:t>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animBg="1" build="allAtOnce">
        <p:tmplLst>
          <p:tmpl lvl="0">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animBg="1" build="p">
        <p:tmplLst>
          <p:tmpl lvl="0">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smtClean="0"/>
              <a:t> </a:t>
            </a:r>
            <a:endParaRPr lang="en-US" dirty="0"/>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smtClean="0"/>
              <a:t> </a:t>
            </a:r>
            <a:endParaRPr lang="en-US" dirty="0"/>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smtClean="0"/>
              <a:t>Text Here</a:t>
            </a:r>
            <a:endParaRPr lang="en-US" altLang="ja-JP" dirty="0" smtClean="0"/>
          </a:p>
          <a:p>
            <a:pPr lvl="0"/>
            <a:r>
              <a:rPr lang="en-US" dirty="0" smtClean="0"/>
              <a:t>TEXT HERE</a:t>
            </a:r>
            <a:endParaRPr lang="en-US" dirty="0"/>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animBg="1" build="allAtOnce">
        <p:tmplLst>
          <p:tmpl lvl="0">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animBg="1" build="allAtOnce">
        <p:tmplLst>
          <p:tmpl lvl="0">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610" indent="0" algn="ctr">
              <a:buNone/>
              <a:defRPr>
                <a:solidFill>
                  <a:schemeClr val="tx1">
                    <a:tint val="75000"/>
                  </a:schemeClr>
                </a:solidFill>
              </a:defRPr>
            </a:lvl2pPr>
            <a:lvl3pPr marL="1632585" indent="0" algn="ctr">
              <a:buNone/>
              <a:defRPr>
                <a:solidFill>
                  <a:schemeClr val="tx1">
                    <a:tint val="75000"/>
                  </a:schemeClr>
                </a:solidFill>
              </a:defRPr>
            </a:lvl3pPr>
            <a:lvl4pPr marL="2449195" indent="0" algn="ctr">
              <a:buNone/>
              <a:defRPr>
                <a:solidFill>
                  <a:schemeClr val="tx1">
                    <a:tint val="75000"/>
                  </a:schemeClr>
                </a:solidFill>
              </a:defRPr>
            </a:lvl4pPr>
            <a:lvl5pPr marL="3265805" indent="0" algn="ctr">
              <a:buNone/>
              <a:defRPr>
                <a:solidFill>
                  <a:schemeClr val="tx1">
                    <a:tint val="75000"/>
                  </a:schemeClr>
                </a:solidFill>
              </a:defRPr>
            </a:lvl5pPr>
            <a:lvl6pPr marL="4081780" indent="0" algn="ctr">
              <a:buNone/>
              <a:defRPr>
                <a:solidFill>
                  <a:schemeClr val="tx1">
                    <a:tint val="75000"/>
                  </a:schemeClr>
                </a:solidFill>
              </a:defRPr>
            </a:lvl6pPr>
            <a:lvl7pPr marL="4898390" indent="0" algn="ctr">
              <a:buNone/>
              <a:defRPr>
                <a:solidFill>
                  <a:schemeClr val="tx1">
                    <a:tint val="75000"/>
                  </a:schemeClr>
                </a:solidFill>
              </a:defRPr>
            </a:lvl7pPr>
            <a:lvl8pPr marL="5714365" indent="0" algn="ctr">
              <a:buNone/>
              <a:defRPr>
                <a:solidFill>
                  <a:schemeClr val="tx1">
                    <a:tint val="75000"/>
                  </a:schemeClr>
                </a:solidFill>
              </a:defRPr>
            </a:lvl8pPr>
            <a:lvl9pPr marL="6530975" indent="0" algn="ctr">
              <a:buNone/>
              <a:defRPr>
                <a:solidFill>
                  <a:schemeClr val="tx1">
                    <a:tint val="75000"/>
                  </a:schemeClr>
                </a:solidFill>
              </a:defRPr>
            </a:lvl9pPr>
          </a:lstStyle>
          <a:p>
            <a:r>
              <a:rPr lang="en-US" altLang="ja-JP" dirty="0" smtClean="0"/>
              <a:t>Sub Title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smtClean="0"/>
              <a:t>Text Here</a:t>
            </a:r>
            <a:br>
              <a:rPr lang="en-US" altLang="ja-JP" dirty="0" smtClean="0"/>
            </a:br>
            <a:r>
              <a:rPr lang="en-US" dirty="0" smtClean="0"/>
              <a:t>TEXT HERE</a:t>
            </a:r>
            <a:endParaRPr lang="en-US" dirty="0"/>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smtClean="0"/>
              <a:t>ICON</a:t>
            </a:r>
            <a:endParaRPr lang="en-US" dirty="0" smtClean="0"/>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smtClean="0"/>
              <a:t>ICON</a:t>
            </a:r>
            <a:endParaRPr lang="en-US" dirty="0" smtClean="0"/>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smtClean="0"/>
              <a:t>ICON</a:t>
            </a:r>
            <a:endParaRPr lang="en-US" dirty="0" smtClean="0"/>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smtClean="0"/>
              <a:t>ICON</a:t>
            </a:r>
            <a:endParaRPr lang="en-US" dirty="0" smtClean="0"/>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smtClean="0"/>
              <a:t>ICON</a:t>
            </a:r>
            <a:endParaRPr lang="en-US" dirty="0" smtClean="0"/>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smtClean="0"/>
              <a:t>ICON</a:t>
            </a:r>
            <a:endParaRPr lang="en-US" dirty="0" smtClean="0"/>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smtClean="0"/>
              <a:t>ICON</a:t>
            </a:r>
            <a:endParaRPr lang="en-US" dirty="0" smtClean="0"/>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smtClean="0"/>
              <a:t>ICON</a:t>
            </a:r>
            <a:endParaRPr lang="en-US" dirty="0" smtClean="0"/>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smtClean="0"/>
              <a:t>ICON</a:t>
            </a:r>
            <a:endParaRPr lang="en-US" dirty="0" smtClean="0"/>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a:stretch>
              <a:fillRect/>
            </a:stretch>
          </a:blipFill>
        </p:spPr>
        <p:txBody>
          <a:bodyPr/>
          <a:lstStyle/>
          <a:p>
            <a:pPr lvl="0"/>
            <a:r>
              <a:rPr lang="en-US" dirty="0" smtClean="0"/>
              <a:t> </a:t>
            </a:r>
            <a:endParaRPr lang="en-US" dirty="0"/>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50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00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animBg="1" build="allAtOnce">
        <p:tmplLst>
          <p:tmpl lvl="0">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smtClean="0"/>
              <a:t>ICON</a:t>
            </a:r>
            <a:endParaRPr lang="en-US" dirty="0" smtClean="0"/>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smtClean="0"/>
              <a:t>ICON</a:t>
            </a:r>
            <a:endParaRPr lang="en-US" dirty="0" smtClean="0"/>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smtClean="0"/>
              <a:t>ICON</a:t>
            </a:r>
            <a:endParaRPr lang="en-US" dirty="0" smtClean="0"/>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smtClean="0"/>
              <a:t>ICON</a:t>
            </a:r>
            <a:endParaRPr lang="en-US" dirty="0" smtClean="0"/>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smtClean="0"/>
              <a:t>ICON</a:t>
            </a:r>
            <a:endParaRPr lang="en-US" dirty="0" smtClean="0"/>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smtClean="0"/>
              <a:t>ICON</a:t>
            </a:r>
            <a:endParaRPr lang="en-US" dirty="0" smtClean="0"/>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smtClean="0"/>
              <a:t>ICON</a:t>
            </a:r>
            <a:endParaRPr lang="en-US" dirty="0" smtClean="0"/>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smtClean="0"/>
              <a:t>ICON</a:t>
            </a:r>
            <a:endParaRPr lang="en-US" dirty="0" smtClean="0"/>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smtClean="0"/>
              <a:t>ICON</a:t>
            </a:r>
            <a:endParaRPr lang="en-US" dirty="0" smtClean="0"/>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smtClean="0"/>
              <a:t>ICON</a:t>
            </a:r>
            <a:endParaRPr lang="en-US" dirty="0" smtClean="0"/>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smtClean="0"/>
              <a:t>ICON</a:t>
            </a:r>
            <a:endParaRPr lang="en-US" dirty="0" smtClean="0"/>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smtClean="0"/>
              <a:t>ICON</a:t>
            </a:r>
            <a:endParaRPr lang="en-US" dirty="0" smtClean="0"/>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smtClean="0"/>
              <a:t>ICON</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smtClean="0"/>
              <a:t>ICON</a:t>
            </a:r>
            <a:endParaRPr lang="en-US" dirty="0" smtClean="0"/>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smtClean="0"/>
              <a:t>ICON</a:t>
            </a:r>
            <a:endParaRPr lang="en-US" dirty="0" smtClean="0"/>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smtClean="0"/>
              <a:t>ICON</a:t>
            </a:r>
            <a:endParaRPr lang="en-US" dirty="0" smtClean="0"/>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smtClean="0"/>
              <a:t>ICON</a:t>
            </a:r>
            <a:endParaRPr lang="en-US" dirty="0" smtClean="0"/>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smtClean="0"/>
              <a:t>ICON</a:t>
            </a:r>
            <a:endParaRPr lang="en-US" dirty="0" smtClean="0"/>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smtClean="0"/>
              <a:t>Text Here</a:t>
            </a:r>
            <a:endParaRPr lang="en-US" altLang="ja-JP" dirty="0" smtClean="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399"/>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899"/>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649"/>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399"/>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4149"/>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smtClean="0"/>
              <a:t>ICON</a:t>
            </a:r>
            <a:endParaRPr lang="en-US" dirty="0" smtClean="0"/>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smtClean="0"/>
              <a:t>ICON</a:t>
            </a:r>
            <a:endParaRPr lang="en-US" dirty="0" smtClean="0"/>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smtClean="0"/>
              <a:t>ICON</a:t>
            </a:r>
            <a:endParaRPr lang="en-US" dirty="0" smtClean="0"/>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smtClean="0"/>
              <a:t>ICON</a:t>
            </a:r>
            <a:endParaRPr lang="en-US" dirty="0" smtClean="0"/>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smtClean="0"/>
              <a:t>ICON</a:t>
            </a:r>
            <a:endParaRPr lang="en-US" dirty="0" smtClean="0"/>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smtClean="0"/>
              <a:t>ICON</a:t>
            </a:r>
            <a:endParaRPr lang="en-US" dirty="0" smtClean="0"/>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smtClean="0"/>
              <a:t>ICON</a:t>
            </a:r>
            <a:endParaRPr lang="en-US" dirty="0" smtClean="0"/>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smtClean="0"/>
              <a:t>ICON</a:t>
            </a:r>
            <a:endParaRPr lang="en-US" dirty="0" smtClean="0"/>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smtClean="0"/>
              <a:t>TEXT</a:t>
            </a:r>
            <a:endParaRPr lang="en-US" dirty="0" smtClean="0"/>
          </a:p>
          <a:p>
            <a:pPr lvl="0"/>
            <a:r>
              <a:rPr lang="en-US" dirty="0" smtClean="0"/>
              <a:t>TEXT</a:t>
            </a:r>
            <a:endParaRPr lang="en-US" dirty="0"/>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smtClean="0"/>
              <a:t>TEXT</a:t>
            </a:r>
            <a:endParaRPr lang="en-US" dirty="0" smtClean="0"/>
          </a:p>
          <a:p>
            <a:pPr lvl="0"/>
            <a:r>
              <a:rPr lang="en-US" dirty="0" smtClean="0"/>
              <a:t>TEXT</a:t>
            </a:r>
            <a:endParaRPr lang="en-US" dirty="0"/>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smtClean="0"/>
              <a:t>TEXT</a:t>
            </a:r>
            <a:endParaRPr lang="en-US" dirty="0" smtClean="0"/>
          </a:p>
          <a:p>
            <a:pPr lvl="0"/>
            <a:r>
              <a:rPr lang="en-US" dirty="0" smtClean="0"/>
              <a:t>TEXT</a:t>
            </a:r>
            <a:endParaRPr lang="en-US" dirty="0"/>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smtClean="0"/>
              <a:t>TEXT</a:t>
            </a:r>
            <a:endParaRPr lang="en-US" dirty="0" smtClean="0"/>
          </a:p>
          <a:p>
            <a:pPr lvl="0"/>
            <a:r>
              <a:rPr lang="en-US" dirty="0" smtClean="0"/>
              <a:t>TEXT</a:t>
            </a:r>
            <a:endParaRPr lang="en-US" dirty="0"/>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smtClean="0"/>
              <a:t>TEXT</a:t>
            </a:r>
            <a:endParaRPr lang="en-US" dirty="0" smtClean="0"/>
          </a:p>
          <a:p>
            <a:pPr lvl="0"/>
            <a:r>
              <a:rPr lang="en-US" dirty="0" smtClean="0"/>
              <a:t>TEXT</a:t>
            </a:r>
            <a:endParaRPr lang="en-US" dirty="0"/>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smtClean="0"/>
              <a:t>TEXT</a:t>
            </a:r>
            <a:endParaRPr lang="en-US" dirty="0" smtClean="0"/>
          </a:p>
          <a:p>
            <a:pPr lvl="0"/>
            <a:r>
              <a:rPr lang="en-US" dirty="0" smtClean="0"/>
              <a:t>TEXT</a:t>
            </a:r>
            <a:endParaRPr lang="en-US" dirty="0"/>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smtClean="0"/>
              <a:t>TEXT</a:t>
            </a:r>
            <a:endParaRPr lang="en-US" dirty="0" smtClean="0"/>
          </a:p>
          <a:p>
            <a:pPr lvl="0"/>
            <a:r>
              <a:rPr lang="en-US" dirty="0" smtClean="0"/>
              <a:t>TEXT</a:t>
            </a:r>
            <a:endParaRPr lang="en-US" dirty="0"/>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smtClean="0"/>
              <a:t>TEXT</a:t>
            </a:r>
            <a:endParaRPr lang="en-US" dirty="0" smtClean="0"/>
          </a:p>
          <a:p>
            <a:pPr lvl="0"/>
            <a:r>
              <a:rPr lang="en-US" dirty="0" smtClean="0"/>
              <a:t>TEXT</a:t>
            </a:r>
            <a:endParaRPr lang="en-US" dirty="0"/>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50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70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750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800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75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925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1000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1050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125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75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250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300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animBg="1" build="allAtOnce">
        <p:tmplLst>
          <p:tmpl lvl="0">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animBg="1" build="allAtOnce">
        <p:tmplLst>
          <p:tmpl lvl="0">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smtClean="0"/>
              <a:t>ICON</a:t>
            </a:r>
            <a:endParaRPr lang="en-US" dirty="0" smtClean="0"/>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smtClean="0"/>
              <a:t>ICON</a:t>
            </a:r>
            <a:endParaRPr lang="en-US" dirty="0" smtClean="0"/>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smtClean="0"/>
              <a:t>ICON</a:t>
            </a:r>
            <a:endParaRPr lang="en-US" dirty="0" smtClean="0"/>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smtClean="0"/>
              <a:t>ICON</a:t>
            </a:r>
            <a:endParaRPr lang="en-US" dirty="0" smtClean="0"/>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smtClean="0"/>
              <a:t>ICON</a:t>
            </a:r>
            <a:endParaRPr lang="en-US" dirty="0" smtClean="0"/>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smtClean="0"/>
              <a:t>ICON</a:t>
            </a:r>
            <a:endParaRPr lang="en-US" dirty="0" smtClean="0"/>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smtClean="0"/>
              <a:t>ICON</a:t>
            </a:r>
            <a:endParaRPr lang="en-US" dirty="0" smtClean="0"/>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smtClean="0"/>
              <a:t>ICON</a:t>
            </a:r>
            <a:endParaRPr lang="en-US" dirty="0" smtClean="0"/>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smtClean="0"/>
              <a:t>ICON</a:t>
            </a:r>
            <a:endParaRPr lang="en-US" dirty="0" smtClean="0"/>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smtClean="0"/>
              <a:t>ICON</a:t>
            </a:r>
            <a:endParaRPr lang="en-US" dirty="0" smtClean="0"/>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smtClean="0"/>
              <a:t>TEXT</a:t>
            </a:r>
            <a:br>
              <a:rPr lang="en-US" altLang="ja-JP" dirty="0"/>
            </a:br>
            <a:r>
              <a:rPr lang="en-US" altLang="ja-JP" dirty="0" smtClean="0"/>
              <a:t>TEXT</a:t>
            </a:r>
            <a:endParaRPr lang="en-US" altLang="ja-JP" dirty="0" smtClean="0"/>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smtClean="0"/>
              <a:t>ICON</a:t>
            </a:r>
            <a:endParaRPr lang="en-US" dirty="0" smtClean="0"/>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smtClean="0"/>
              <a:t>ICON</a:t>
            </a:r>
            <a:endParaRPr lang="en-US" dirty="0" smtClean="0"/>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smtClean="0"/>
              <a:t>ICON</a:t>
            </a:r>
            <a:endParaRPr lang="en-US" dirty="0" smtClean="0"/>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smtClean="0"/>
              <a:t>ICON</a:t>
            </a:r>
            <a:endParaRPr lang="en-US" dirty="0" smtClean="0"/>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smtClean="0"/>
              <a:t>TEXT</a:t>
            </a:r>
            <a:br>
              <a:rPr lang="en-US" altLang="ja-JP" dirty="0"/>
            </a:br>
            <a:r>
              <a:rPr lang="en-US" altLang="ja-JP" dirty="0" smtClean="0"/>
              <a:t>TEXT</a:t>
            </a:r>
            <a:endParaRPr lang="en-US" altLang="ja-JP" dirty="0" smtClean="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50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2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27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325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4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500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57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62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675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7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animBg="1"/>
      <p:bldP spid="39" grpId="0" animBg="1"/>
      <p:bldP spid="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1" fmla="*/ 1214846 w 13528214"/>
              <a:gd name="connsiteY0-2" fmla="*/ 0 h 2160240"/>
              <a:gd name="connsiteX1-3" fmla="*/ 13528214 w 13528214"/>
              <a:gd name="connsiteY1-4" fmla="*/ 0 h 2160240"/>
              <a:gd name="connsiteX2-5" fmla="*/ 13528214 w 13528214"/>
              <a:gd name="connsiteY2-6" fmla="*/ 2160240 h 2160240"/>
              <a:gd name="connsiteX3-7" fmla="*/ 0 w 13528214"/>
              <a:gd name="connsiteY3-8" fmla="*/ 2147177 h 2160240"/>
              <a:gd name="connsiteX4-9" fmla="*/ 1214846 w 13528214"/>
              <a:gd name="connsiteY4-10" fmla="*/ 0 h 2160240"/>
              <a:gd name="connsiteX0-11" fmla="*/ 1214846 w 13528214"/>
              <a:gd name="connsiteY0-12" fmla="*/ 0 h 2147177"/>
              <a:gd name="connsiteX1-13" fmla="*/ 13528214 w 13528214"/>
              <a:gd name="connsiteY1-14" fmla="*/ 0 h 2147177"/>
              <a:gd name="connsiteX2-15" fmla="*/ 12287243 w 13528214"/>
              <a:gd name="connsiteY2-16" fmla="*/ 2147177 h 2147177"/>
              <a:gd name="connsiteX3-17" fmla="*/ 0 w 13528214"/>
              <a:gd name="connsiteY3-18" fmla="*/ 2147177 h 2147177"/>
              <a:gd name="connsiteX4-19" fmla="*/ 1214846 w 13528214"/>
              <a:gd name="connsiteY4-20" fmla="*/ 0 h 2147177"/>
              <a:gd name="connsiteX0-21" fmla="*/ 1227909 w 13528214"/>
              <a:gd name="connsiteY0-22" fmla="*/ 0 h 2147177"/>
              <a:gd name="connsiteX1-23" fmla="*/ 13528214 w 13528214"/>
              <a:gd name="connsiteY1-24" fmla="*/ 0 h 2147177"/>
              <a:gd name="connsiteX2-25" fmla="*/ 12287243 w 13528214"/>
              <a:gd name="connsiteY2-26" fmla="*/ 2147177 h 2147177"/>
              <a:gd name="connsiteX3-27" fmla="*/ 0 w 13528214"/>
              <a:gd name="connsiteY3-28" fmla="*/ 2147177 h 2147177"/>
              <a:gd name="connsiteX4-29" fmla="*/ 1227909 w 13528214"/>
              <a:gd name="connsiteY4-30" fmla="*/ 0 h 21471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610" indent="0" algn="ctr">
              <a:buNone/>
              <a:defRPr>
                <a:solidFill>
                  <a:schemeClr val="tx1">
                    <a:tint val="75000"/>
                  </a:schemeClr>
                </a:solidFill>
              </a:defRPr>
            </a:lvl2pPr>
            <a:lvl3pPr marL="1632585" indent="0" algn="ctr">
              <a:buNone/>
              <a:defRPr>
                <a:solidFill>
                  <a:schemeClr val="tx1">
                    <a:tint val="75000"/>
                  </a:schemeClr>
                </a:solidFill>
              </a:defRPr>
            </a:lvl3pPr>
            <a:lvl4pPr marL="2449195" indent="0" algn="ctr">
              <a:buNone/>
              <a:defRPr>
                <a:solidFill>
                  <a:schemeClr val="tx1">
                    <a:tint val="75000"/>
                  </a:schemeClr>
                </a:solidFill>
              </a:defRPr>
            </a:lvl4pPr>
            <a:lvl5pPr marL="3265805" indent="0" algn="ctr">
              <a:buNone/>
              <a:defRPr>
                <a:solidFill>
                  <a:schemeClr val="tx1">
                    <a:tint val="75000"/>
                  </a:schemeClr>
                </a:solidFill>
              </a:defRPr>
            </a:lvl5pPr>
            <a:lvl6pPr marL="4081780" indent="0" algn="ctr">
              <a:buNone/>
              <a:defRPr>
                <a:solidFill>
                  <a:schemeClr val="tx1">
                    <a:tint val="75000"/>
                  </a:schemeClr>
                </a:solidFill>
              </a:defRPr>
            </a:lvl6pPr>
            <a:lvl7pPr marL="4898390" indent="0" algn="ctr">
              <a:buNone/>
              <a:defRPr>
                <a:solidFill>
                  <a:schemeClr val="tx1">
                    <a:tint val="75000"/>
                  </a:schemeClr>
                </a:solidFill>
              </a:defRPr>
            </a:lvl7pPr>
            <a:lvl8pPr marL="5714365" indent="0" algn="ctr">
              <a:buNone/>
              <a:defRPr>
                <a:solidFill>
                  <a:schemeClr val="tx1">
                    <a:tint val="75000"/>
                  </a:schemeClr>
                </a:solidFill>
              </a:defRPr>
            </a:lvl8pPr>
            <a:lvl9pPr marL="6530975"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smtClean="0"/>
              <a:t>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animBg="1" build="p">
        <p:tmplLst>
          <p:tmpl lvl="0">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animBg="1" build="p">
        <p:tmplLst>
          <p:tmpl lvl="0">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animBg="1" build="p">
        <p:tmplLst>
          <p:tmpl lvl="0">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endParaRPr lang="en-US" dirty="0" smtClean="0"/>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endParaRPr lang="en-US" dirty="0" smtClean="0"/>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endParaRPr lang="en-US" dirty="0" smtClean="0"/>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endParaRPr lang="en-US" dirty="0" smtClean="0"/>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endParaRPr lang="en-US" dirty="0" smtClean="0"/>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endParaRPr lang="en-US" dirty="0" smtClean="0"/>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smtClean="0"/>
              <a:t>Add Graph</a:t>
            </a:r>
            <a:endParaRPr lang="en-US" dirty="0"/>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smtClean="0"/>
              <a:t>Add Graph</a:t>
            </a:r>
            <a:endParaRPr lang="en-US" dirty="0"/>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smtClean="0"/>
              <a:t>Add Graph</a:t>
            </a:r>
            <a:endParaRPr lang="en-US" dirty="0"/>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smtClean="0"/>
              <a:t>Add Graph</a:t>
            </a:r>
            <a:endParaRPr lang="en-US" dirty="0"/>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smtClean="0"/>
              <a:t>Add Graph</a:t>
            </a:r>
            <a:endParaRPr lang="en-US" dirty="0"/>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smtClean="0"/>
              <a:t>Add Graph</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a:fillRect/>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smtClean="0"/>
              <a:t>Add Graph</a:t>
            </a:r>
            <a:endParaRPr lang="en-US" dirty="0" smtClean="0"/>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smtClean="0"/>
              <a:t>Add Graph</a:t>
            </a:r>
            <a:endParaRPr lang="en-US" dirty="0" smtClean="0"/>
          </a:p>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smtClean="0"/>
              <a:t>TEXT</a:t>
            </a:r>
            <a:endParaRPr lang="en-US" dirty="0"/>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smtClean="0"/>
              <a:t>TEXT</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smtClean="0"/>
              <a:t>TEXT</a:t>
            </a:r>
            <a:endParaRPr lang="en-US" dirty="0"/>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smtClean="0"/>
              <a:t>ICON</a:t>
            </a:r>
            <a:endParaRPr lang="en-US" dirty="0" smtClean="0"/>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smtClean="0"/>
              <a:t>ICON</a:t>
            </a:r>
            <a:endParaRPr lang="en-US" dirty="0" smtClean="0"/>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smtClean="0"/>
              <a:t>ICON</a:t>
            </a:r>
            <a:endParaRPr lang="en-US" dirty="0" smtClean="0"/>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smtClean="0"/>
              <a:t>TEXT</a:t>
            </a:r>
            <a:endParaRPr lang="en-US" dirty="0"/>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smtClean="0"/>
              <a:t>ICON</a:t>
            </a:r>
            <a:endParaRPr lang="en-US" dirty="0" smtClean="0"/>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smtClean="0"/>
              <a:t>ICON</a:t>
            </a:r>
            <a:endParaRPr lang="en-US" dirty="0" smtClean="0"/>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smtClean="0"/>
              <a:t>ICON</a:t>
            </a:r>
            <a:endParaRPr lang="en-US" dirty="0" smtClean="0"/>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smtClean="0"/>
              <a:t>ICON</a:t>
            </a:r>
            <a:endParaRPr lang="en-US" dirty="0" smtClean="0"/>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smtClean="0"/>
              <a:t> </a:t>
            </a:r>
            <a:endParaRPr lang="ja-JP" altLang="en-US" dirty="0" smtClean="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smtClean="0"/>
              <a:t>TEXT HERE</a:t>
            </a:r>
            <a:endParaRPr lang="en-US" dirty="0"/>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smtClean="0"/>
              <a:t>Text Here</a:t>
            </a:r>
            <a:endParaRPr lang="en-US" dirty="0"/>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smtClean="0"/>
              <a:t>ICON</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2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300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35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400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lvl="0">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lvl="0">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lvl="0">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lvl="0">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lvl="0">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lvl="0">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lvl="0">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lvl="0">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1" fmla="*/ 1214846 w 13528214"/>
              <a:gd name="connsiteY0-2" fmla="*/ 0 h 2160240"/>
              <a:gd name="connsiteX1-3" fmla="*/ 13528214 w 13528214"/>
              <a:gd name="connsiteY1-4" fmla="*/ 0 h 2160240"/>
              <a:gd name="connsiteX2-5" fmla="*/ 13528214 w 13528214"/>
              <a:gd name="connsiteY2-6" fmla="*/ 2160240 h 2160240"/>
              <a:gd name="connsiteX3-7" fmla="*/ 0 w 13528214"/>
              <a:gd name="connsiteY3-8" fmla="*/ 2147177 h 2160240"/>
              <a:gd name="connsiteX4-9" fmla="*/ 1214846 w 13528214"/>
              <a:gd name="connsiteY4-10" fmla="*/ 0 h 2160240"/>
              <a:gd name="connsiteX0-11" fmla="*/ 1214846 w 13528214"/>
              <a:gd name="connsiteY0-12" fmla="*/ 0 h 2147177"/>
              <a:gd name="connsiteX1-13" fmla="*/ 13528214 w 13528214"/>
              <a:gd name="connsiteY1-14" fmla="*/ 0 h 2147177"/>
              <a:gd name="connsiteX2-15" fmla="*/ 12287243 w 13528214"/>
              <a:gd name="connsiteY2-16" fmla="*/ 2147177 h 2147177"/>
              <a:gd name="connsiteX3-17" fmla="*/ 0 w 13528214"/>
              <a:gd name="connsiteY3-18" fmla="*/ 2147177 h 2147177"/>
              <a:gd name="connsiteX4-19" fmla="*/ 1214846 w 13528214"/>
              <a:gd name="connsiteY4-20" fmla="*/ 0 h 2147177"/>
              <a:gd name="connsiteX0-21" fmla="*/ 1227909 w 13528214"/>
              <a:gd name="connsiteY0-22" fmla="*/ 0 h 2147177"/>
              <a:gd name="connsiteX1-23" fmla="*/ 13528214 w 13528214"/>
              <a:gd name="connsiteY1-24" fmla="*/ 0 h 2147177"/>
              <a:gd name="connsiteX2-25" fmla="*/ 12287243 w 13528214"/>
              <a:gd name="connsiteY2-26" fmla="*/ 2147177 h 2147177"/>
              <a:gd name="connsiteX3-27" fmla="*/ 0 w 13528214"/>
              <a:gd name="connsiteY3-28" fmla="*/ 2147177 h 2147177"/>
              <a:gd name="connsiteX4-29" fmla="*/ 1227909 w 13528214"/>
              <a:gd name="connsiteY4-30" fmla="*/ 0 h 21471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610" indent="0" algn="ctr">
              <a:buNone/>
              <a:defRPr>
                <a:solidFill>
                  <a:schemeClr val="tx1">
                    <a:tint val="75000"/>
                  </a:schemeClr>
                </a:solidFill>
              </a:defRPr>
            </a:lvl2pPr>
            <a:lvl3pPr marL="1632585" indent="0" algn="ctr">
              <a:buNone/>
              <a:defRPr>
                <a:solidFill>
                  <a:schemeClr val="tx1">
                    <a:tint val="75000"/>
                  </a:schemeClr>
                </a:solidFill>
              </a:defRPr>
            </a:lvl3pPr>
            <a:lvl4pPr marL="2449195" indent="0" algn="ctr">
              <a:buNone/>
              <a:defRPr>
                <a:solidFill>
                  <a:schemeClr val="tx1">
                    <a:tint val="75000"/>
                  </a:schemeClr>
                </a:solidFill>
              </a:defRPr>
            </a:lvl4pPr>
            <a:lvl5pPr marL="3265805" indent="0" algn="ctr">
              <a:buNone/>
              <a:defRPr>
                <a:solidFill>
                  <a:schemeClr val="tx1">
                    <a:tint val="75000"/>
                  </a:schemeClr>
                </a:solidFill>
              </a:defRPr>
            </a:lvl5pPr>
            <a:lvl6pPr marL="4081780" indent="0" algn="ctr">
              <a:buNone/>
              <a:defRPr>
                <a:solidFill>
                  <a:schemeClr val="tx1">
                    <a:tint val="75000"/>
                  </a:schemeClr>
                </a:solidFill>
              </a:defRPr>
            </a:lvl6pPr>
            <a:lvl7pPr marL="4898390" indent="0" algn="ctr">
              <a:buNone/>
              <a:defRPr>
                <a:solidFill>
                  <a:schemeClr val="tx1">
                    <a:tint val="75000"/>
                  </a:schemeClr>
                </a:solidFill>
              </a:defRPr>
            </a:lvl7pPr>
            <a:lvl8pPr marL="5714365" indent="0" algn="ctr">
              <a:buNone/>
              <a:defRPr>
                <a:solidFill>
                  <a:schemeClr val="tx1">
                    <a:tint val="75000"/>
                  </a:schemeClr>
                </a:solidFill>
              </a:defRPr>
            </a:lvl8pPr>
            <a:lvl9pPr marL="6530975"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smtClean="0"/>
              <a:t>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animBg="1" build="p">
        <p:tmplLst>
          <p:tmpl lvl="0">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animBg="1" build="p">
        <p:tmplLst>
          <p:tmpl lvl="0">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animBg="1" build="p">
        <p:tmplLst>
          <p:tmpl lvl="0">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1" fmla="*/ 1214846 w 13528214"/>
              <a:gd name="connsiteY0-2" fmla="*/ 0 h 2160240"/>
              <a:gd name="connsiteX1-3" fmla="*/ 13528214 w 13528214"/>
              <a:gd name="connsiteY1-4" fmla="*/ 0 h 2160240"/>
              <a:gd name="connsiteX2-5" fmla="*/ 13528214 w 13528214"/>
              <a:gd name="connsiteY2-6" fmla="*/ 2160240 h 2160240"/>
              <a:gd name="connsiteX3-7" fmla="*/ 0 w 13528214"/>
              <a:gd name="connsiteY3-8" fmla="*/ 2147177 h 2160240"/>
              <a:gd name="connsiteX4-9" fmla="*/ 1214846 w 13528214"/>
              <a:gd name="connsiteY4-10" fmla="*/ 0 h 2160240"/>
              <a:gd name="connsiteX0-11" fmla="*/ 1214846 w 13528214"/>
              <a:gd name="connsiteY0-12" fmla="*/ 0 h 2147177"/>
              <a:gd name="connsiteX1-13" fmla="*/ 13528214 w 13528214"/>
              <a:gd name="connsiteY1-14" fmla="*/ 0 h 2147177"/>
              <a:gd name="connsiteX2-15" fmla="*/ 12287243 w 13528214"/>
              <a:gd name="connsiteY2-16" fmla="*/ 2147177 h 2147177"/>
              <a:gd name="connsiteX3-17" fmla="*/ 0 w 13528214"/>
              <a:gd name="connsiteY3-18" fmla="*/ 2147177 h 2147177"/>
              <a:gd name="connsiteX4-19" fmla="*/ 1214846 w 13528214"/>
              <a:gd name="connsiteY4-20" fmla="*/ 0 h 2147177"/>
              <a:gd name="connsiteX0-21" fmla="*/ 1227909 w 13528214"/>
              <a:gd name="connsiteY0-22" fmla="*/ 0 h 2147177"/>
              <a:gd name="connsiteX1-23" fmla="*/ 13528214 w 13528214"/>
              <a:gd name="connsiteY1-24" fmla="*/ 0 h 2147177"/>
              <a:gd name="connsiteX2-25" fmla="*/ 12287243 w 13528214"/>
              <a:gd name="connsiteY2-26" fmla="*/ 2147177 h 2147177"/>
              <a:gd name="connsiteX3-27" fmla="*/ 0 w 13528214"/>
              <a:gd name="connsiteY3-28" fmla="*/ 2147177 h 2147177"/>
              <a:gd name="connsiteX4-29" fmla="*/ 1227909 w 13528214"/>
              <a:gd name="connsiteY4-30" fmla="*/ 0 h 214717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610" indent="0" algn="ctr">
              <a:buNone/>
              <a:defRPr>
                <a:solidFill>
                  <a:schemeClr val="tx1">
                    <a:tint val="75000"/>
                  </a:schemeClr>
                </a:solidFill>
              </a:defRPr>
            </a:lvl2pPr>
            <a:lvl3pPr marL="1632585" indent="0" algn="ctr">
              <a:buNone/>
              <a:defRPr>
                <a:solidFill>
                  <a:schemeClr val="tx1">
                    <a:tint val="75000"/>
                  </a:schemeClr>
                </a:solidFill>
              </a:defRPr>
            </a:lvl3pPr>
            <a:lvl4pPr marL="2449195" indent="0" algn="ctr">
              <a:buNone/>
              <a:defRPr>
                <a:solidFill>
                  <a:schemeClr val="tx1">
                    <a:tint val="75000"/>
                  </a:schemeClr>
                </a:solidFill>
              </a:defRPr>
            </a:lvl4pPr>
            <a:lvl5pPr marL="3265805" indent="0" algn="ctr">
              <a:buNone/>
              <a:defRPr>
                <a:solidFill>
                  <a:schemeClr val="tx1">
                    <a:tint val="75000"/>
                  </a:schemeClr>
                </a:solidFill>
              </a:defRPr>
            </a:lvl5pPr>
            <a:lvl6pPr marL="4081780" indent="0" algn="ctr">
              <a:buNone/>
              <a:defRPr>
                <a:solidFill>
                  <a:schemeClr val="tx1">
                    <a:tint val="75000"/>
                  </a:schemeClr>
                </a:solidFill>
              </a:defRPr>
            </a:lvl6pPr>
            <a:lvl7pPr marL="4898390" indent="0" algn="ctr">
              <a:buNone/>
              <a:defRPr>
                <a:solidFill>
                  <a:schemeClr val="tx1">
                    <a:tint val="75000"/>
                  </a:schemeClr>
                </a:solidFill>
              </a:defRPr>
            </a:lvl7pPr>
            <a:lvl8pPr marL="5714365" indent="0" algn="ctr">
              <a:buNone/>
              <a:defRPr>
                <a:solidFill>
                  <a:schemeClr val="tx1">
                    <a:tint val="75000"/>
                  </a:schemeClr>
                </a:solidFill>
              </a:defRPr>
            </a:lvl8pPr>
            <a:lvl9pPr marL="6530975"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smtClean="0"/>
              <a:t> </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animBg="1" build="p">
        <p:tmplLst>
          <p:tmpl lvl="0">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animBg="1" build="p">
        <p:tmplLst>
          <p:tmpl lvl="0">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animBg="1" build="p">
        <p:tmplLst>
          <p:tmpl lvl="0">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1" fmla="*/ 2834640 w 12843752"/>
              <a:gd name="connsiteY0-2" fmla="*/ 0 h 5256584"/>
              <a:gd name="connsiteX1-3" fmla="*/ 12843752 w 12843752"/>
              <a:gd name="connsiteY1-4" fmla="*/ 0 h 5256584"/>
              <a:gd name="connsiteX2-5" fmla="*/ 12843752 w 12843752"/>
              <a:gd name="connsiteY2-6" fmla="*/ 5256584 h 5256584"/>
              <a:gd name="connsiteX3-7" fmla="*/ 0 w 12843752"/>
              <a:gd name="connsiteY3-8" fmla="*/ 5256584 h 5256584"/>
              <a:gd name="connsiteX4-9" fmla="*/ 2834640 w 12843752"/>
              <a:gd name="connsiteY4-10" fmla="*/ 0 h 5256584"/>
              <a:gd name="connsiteX0-11" fmla="*/ 2834640 w 15717581"/>
              <a:gd name="connsiteY0-12" fmla="*/ 0 h 5256584"/>
              <a:gd name="connsiteX1-13" fmla="*/ 15717581 w 15717581"/>
              <a:gd name="connsiteY1-14" fmla="*/ 0 h 5256584"/>
              <a:gd name="connsiteX2-15" fmla="*/ 12843752 w 15717581"/>
              <a:gd name="connsiteY2-16" fmla="*/ 5256584 h 5256584"/>
              <a:gd name="connsiteX3-17" fmla="*/ 0 w 15717581"/>
              <a:gd name="connsiteY3-18" fmla="*/ 5256584 h 5256584"/>
              <a:gd name="connsiteX4-19" fmla="*/ 2834640 w 15717581"/>
              <a:gd name="connsiteY4-20" fmla="*/ 0 h 5256584"/>
              <a:gd name="connsiteX0-21" fmla="*/ 2886891 w 15717581"/>
              <a:gd name="connsiteY0-22" fmla="*/ 0 h 5256584"/>
              <a:gd name="connsiteX1-23" fmla="*/ 15717581 w 15717581"/>
              <a:gd name="connsiteY1-24" fmla="*/ 0 h 5256584"/>
              <a:gd name="connsiteX2-25" fmla="*/ 12843752 w 15717581"/>
              <a:gd name="connsiteY2-26" fmla="*/ 5256584 h 5256584"/>
              <a:gd name="connsiteX3-27" fmla="*/ 0 w 15717581"/>
              <a:gd name="connsiteY3-28" fmla="*/ 5256584 h 5256584"/>
              <a:gd name="connsiteX4-29" fmla="*/ 2886891 w 15717581"/>
              <a:gd name="connsiteY4-30" fmla="*/ 0 h 5256584"/>
              <a:gd name="connsiteX0-31" fmla="*/ 2886891 w 15717581"/>
              <a:gd name="connsiteY0-32" fmla="*/ 0 h 5256584"/>
              <a:gd name="connsiteX1-33" fmla="*/ 15717581 w 15717581"/>
              <a:gd name="connsiteY1-34" fmla="*/ 0 h 5256584"/>
              <a:gd name="connsiteX2-35" fmla="*/ 12817627 w 15717581"/>
              <a:gd name="connsiteY2-36" fmla="*/ 5256584 h 5256584"/>
              <a:gd name="connsiteX3-37" fmla="*/ 0 w 15717581"/>
              <a:gd name="connsiteY3-38" fmla="*/ 5256584 h 5256584"/>
              <a:gd name="connsiteX4-39" fmla="*/ 2886891 w 15717581"/>
              <a:gd name="connsiteY4-40" fmla="*/ 0 h 5256584"/>
              <a:gd name="connsiteX0-41" fmla="*/ 2899954 w 15730644"/>
              <a:gd name="connsiteY0-42" fmla="*/ 0 h 5256584"/>
              <a:gd name="connsiteX1-43" fmla="*/ 15730644 w 15730644"/>
              <a:gd name="connsiteY1-44" fmla="*/ 0 h 5256584"/>
              <a:gd name="connsiteX2-45" fmla="*/ 12830690 w 15730644"/>
              <a:gd name="connsiteY2-46" fmla="*/ 5256584 h 5256584"/>
              <a:gd name="connsiteX3-47" fmla="*/ 0 w 15730644"/>
              <a:gd name="connsiteY3-48" fmla="*/ 5256584 h 5256584"/>
              <a:gd name="connsiteX4-49" fmla="*/ 2899954 w 15730644"/>
              <a:gd name="connsiteY4-50" fmla="*/ 0 h 5256584"/>
              <a:gd name="connsiteX0-51" fmla="*/ 2978331 w 15730644"/>
              <a:gd name="connsiteY0-52" fmla="*/ 0 h 5256584"/>
              <a:gd name="connsiteX1-53" fmla="*/ 15730644 w 15730644"/>
              <a:gd name="connsiteY1-54" fmla="*/ 0 h 5256584"/>
              <a:gd name="connsiteX2-55" fmla="*/ 12830690 w 15730644"/>
              <a:gd name="connsiteY2-56" fmla="*/ 5256584 h 5256584"/>
              <a:gd name="connsiteX3-57" fmla="*/ 0 w 15730644"/>
              <a:gd name="connsiteY3-58" fmla="*/ 5256584 h 5256584"/>
              <a:gd name="connsiteX4-59" fmla="*/ 2978331 w 15730644"/>
              <a:gd name="connsiteY4-60" fmla="*/ 0 h 5256584"/>
              <a:gd name="connsiteX0-61" fmla="*/ 3004457 w 15730644"/>
              <a:gd name="connsiteY0-62" fmla="*/ 0 h 5256584"/>
              <a:gd name="connsiteX1-63" fmla="*/ 15730644 w 15730644"/>
              <a:gd name="connsiteY1-64" fmla="*/ 0 h 5256584"/>
              <a:gd name="connsiteX2-65" fmla="*/ 12830690 w 15730644"/>
              <a:gd name="connsiteY2-66" fmla="*/ 5256584 h 5256584"/>
              <a:gd name="connsiteX3-67" fmla="*/ 0 w 15730644"/>
              <a:gd name="connsiteY3-68" fmla="*/ 5256584 h 5256584"/>
              <a:gd name="connsiteX4-69" fmla="*/ 3004457 w 15730644"/>
              <a:gd name="connsiteY4-70" fmla="*/ 0 h 5256584"/>
              <a:gd name="connsiteX0-71" fmla="*/ 3004457 w 15822084"/>
              <a:gd name="connsiteY0-72" fmla="*/ 0 h 5256584"/>
              <a:gd name="connsiteX1-73" fmla="*/ 15822084 w 15822084"/>
              <a:gd name="connsiteY1-74" fmla="*/ 13062 h 5256584"/>
              <a:gd name="connsiteX2-75" fmla="*/ 12830690 w 15822084"/>
              <a:gd name="connsiteY2-76" fmla="*/ 5256584 h 5256584"/>
              <a:gd name="connsiteX3-77" fmla="*/ 0 w 15822084"/>
              <a:gd name="connsiteY3-78" fmla="*/ 5256584 h 5256584"/>
              <a:gd name="connsiteX4-79" fmla="*/ 3004457 w 15822084"/>
              <a:gd name="connsiteY4-80" fmla="*/ 0 h 5256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smtClean="0"/>
              <a:t> </a:t>
            </a:r>
            <a:endParaRPr lang="en-US" dirty="0"/>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smtClean="0"/>
              <a:t> </a:t>
            </a:r>
            <a:endParaRPr lang="en-US" dirty="0"/>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smtClean="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610" indent="0" algn="ctr">
              <a:buNone/>
              <a:defRPr>
                <a:solidFill>
                  <a:schemeClr val="tx1">
                    <a:tint val="75000"/>
                  </a:schemeClr>
                </a:solidFill>
              </a:defRPr>
            </a:lvl2pPr>
            <a:lvl3pPr marL="1632585" indent="0" algn="ctr">
              <a:buNone/>
              <a:defRPr>
                <a:solidFill>
                  <a:schemeClr val="tx1">
                    <a:tint val="75000"/>
                  </a:schemeClr>
                </a:solidFill>
              </a:defRPr>
            </a:lvl3pPr>
            <a:lvl4pPr marL="2449195" indent="0" algn="ctr">
              <a:buNone/>
              <a:defRPr>
                <a:solidFill>
                  <a:schemeClr val="tx1">
                    <a:tint val="75000"/>
                  </a:schemeClr>
                </a:solidFill>
              </a:defRPr>
            </a:lvl4pPr>
            <a:lvl5pPr marL="3265805" indent="0" algn="ctr">
              <a:buNone/>
              <a:defRPr>
                <a:solidFill>
                  <a:schemeClr val="tx1">
                    <a:tint val="75000"/>
                  </a:schemeClr>
                </a:solidFill>
              </a:defRPr>
            </a:lvl5pPr>
            <a:lvl6pPr marL="4081780" indent="0" algn="ctr">
              <a:buNone/>
              <a:defRPr>
                <a:solidFill>
                  <a:schemeClr val="tx1">
                    <a:tint val="75000"/>
                  </a:schemeClr>
                </a:solidFill>
              </a:defRPr>
            </a:lvl6pPr>
            <a:lvl7pPr marL="4898390" indent="0" algn="ctr">
              <a:buNone/>
              <a:defRPr>
                <a:solidFill>
                  <a:schemeClr val="tx1">
                    <a:tint val="75000"/>
                  </a:schemeClr>
                </a:solidFill>
              </a:defRPr>
            </a:lvl7pPr>
            <a:lvl8pPr marL="5714365" indent="0" algn="ctr">
              <a:buNone/>
              <a:defRPr>
                <a:solidFill>
                  <a:schemeClr val="tx1">
                    <a:tint val="75000"/>
                  </a:schemeClr>
                </a:solidFill>
              </a:defRPr>
            </a:lvl8pPr>
            <a:lvl9pPr marL="6530975" indent="0" algn="ctr">
              <a:buNone/>
              <a:defRPr>
                <a:solidFill>
                  <a:schemeClr val="tx1">
                    <a:tint val="75000"/>
                  </a:schemeClr>
                </a:solidFill>
              </a:defRPr>
            </a:lvl9pPr>
          </a:lstStyle>
          <a:p>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build="p">
        <p:tmplLst>
          <p:tmpl lvl="0">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build="p">
        <p:tmplLst>
          <p:tmpl lvl="0">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1" fmla="*/ 2834640 w 12843752"/>
              <a:gd name="connsiteY0-2" fmla="*/ 0 h 5256584"/>
              <a:gd name="connsiteX1-3" fmla="*/ 12843752 w 12843752"/>
              <a:gd name="connsiteY1-4" fmla="*/ 0 h 5256584"/>
              <a:gd name="connsiteX2-5" fmla="*/ 12843752 w 12843752"/>
              <a:gd name="connsiteY2-6" fmla="*/ 5256584 h 5256584"/>
              <a:gd name="connsiteX3-7" fmla="*/ 0 w 12843752"/>
              <a:gd name="connsiteY3-8" fmla="*/ 5256584 h 5256584"/>
              <a:gd name="connsiteX4-9" fmla="*/ 2834640 w 12843752"/>
              <a:gd name="connsiteY4-10" fmla="*/ 0 h 5256584"/>
              <a:gd name="connsiteX0-11" fmla="*/ 2834640 w 15717581"/>
              <a:gd name="connsiteY0-12" fmla="*/ 0 h 5256584"/>
              <a:gd name="connsiteX1-13" fmla="*/ 15717581 w 15717581"/>
              <a:gd name="connsiteY1-14" fmla="*/ 0 h 5256584"/>
              <a:gd name="connsiteX2-15" fmla="*/ 12843752 w 15717581"/>
              <a:gd name="connsiteY2-16" fmla="*/ 5256584 h 5256584"/>
              <a:gd name="connsiteX3-17" fmla="*/ 0 w 15717581"/>
              <a:gd name="connsiteY3-18" fmla="*/ 5256584 h 5256584"/>
              <a:gd name="connsiteX4-19" fmla="*/ 2834640 w 15717581"/>
              <a:gd name="connsiteY4-20" fmla="*/ 0 h 5256584"/>
              <a:gd name="connsiteX0-21" fmla="*/ 2886891 w 15717581"/>
              <a:gd name="connsiteY0-22" fmla="*/ 0 h 5256584"/>
              <a:gd name="connsiteX1-23" fmla="*/ 15717581 w 15717581"/>
              <a:gd name="connsiteY1-24" fmla="*/ 0 h 5256584"/>
              <a:gd name="connsiteX2-25" fmla="*/ 12843752 w 15717581"/>
              <a:gd name="connsiteY2-26" fmla="*/ 5256584 h 5256584"/>
              <a:gd name="connsiteX3-27" fmla="*/ 0 w 15717581"/>
              <a:gd name="connsiteY3-28" fmla="*/ 5256584 h 5256584"/>
              <a:gd name="connsiteX4-29" fmla="*/ 2886891 w 15717581"/>
              <a:gd name="connsiteY4-30" fmla="*/ 0 h 5256584"/>
              <a:gd name="connsiteX0-31" fmla="*/ 2886891 w 15717581"/>
              <a:gd name="connsiteY0-32" fmla="*/ 0 h 5256584"/>
              <a:gd name="connsiteX1-33" fmla="*/ 15717581 w 15717581"/>
              <a:gd name="connsiteY1-34" fmla="*/ 0 h 5256584"/>
              <a:gd name="connsiteX2-35" fmla="*/ 12817627 w 15717581"/>
              <a:gd name="connsiteY2-36" fmla="*/ 5256584 h 5256584"/>
              <a:gd name="connsiteX3-37" fmla="*/ 0 w 15717581"/>
              <a:gd name="connsiteY3-38" fmla="*/ 5256584 h 5256584"/>
              <a:gd name="connsiteX4-39" fmla="*/ 2886891 w 15717581"/>
              <a:gd name="connsiteY4-40" fmla="*/ 0 h 5256584"/>
              <a:gd name="connsiteX0-41" fmla="*/ 2899954 w 15730644"/>
              <a:gd name="connsiteY0-42" fmla="*/ 0 h 5256584"/>
              <a:gd name="connsiteX1-43" fmla="*/ 15730644 w 15730644"/>
              <a:gd name="connsiteY1-44" fmla="*/ 0 h 5256584"/>
              <a:gd name="connsiteX2-45" fmla="*/ 12830690 w 15730644"/>
              <a:gd name="connsiteY2-46" fmla="*/ 5256584 h 5256584"/>
              <a:gd name="connsiteX3-47" fmla="*/ 0 w 15730644"/>
              <a:gd name="connsiteY3-48" fmla="*/ 5256584 h 5256584"/>
              <a:gd name="connsiteX4-49" fmla="*/ 2899954 w 15730644"/>
              <a:gd name="connsiteY4-50" fmla="*/ 0 h 5256584"/>
              <a:gd name="connsiteX0-51" fmla="*/ 2978331 w 15730644"/>
              <a:gd name="connsiteY0-52" fmla="*/ 0 h 5256584"/>
              <a:gd name="connsiteX1-53" fmla="*/ 15730644 w 15730644"/>
              <a:gd name="connsiteY1-54" fmla="*/ 0 h 5256584"/>
              <a:gd name="connsiteX2-55" fmla="*/ 12830690 w 15730644"/>
              <a:gd name="connsiteY2-56" fmla="*/ 5256584 h 5256584"/>
              <a:gd name="connsiteX3-57" fmla="*/ 0 w 15730644"/>
              <a:gd name="connsiteY3-58" fmla="*/ 5256584 h 5256584"/>
              <a:gd name="connsiteX4-59" fmla="*/ 2978331 w 15730644"/>
              <a:gd name="connsiteY4-60" fmla="*/ 0 h 5256584"/>
              <a:gd name="connsiteX0-61" fmla="*/ 3004457 w 15730644"/>
              <a:gd name="connsiteY0-62" fmla="*/ 0 h 5256584"/>
              <a:gd name="connsiteX1-63" fmla="*/ 15730644 w 15730644"/>
              <a:gd name="connsiteY1-64" fmla="*/ 0 h 5256584"/>
              <a:gd name="connsiteX2-65" fmla="*/ 12830690 w 15730644"/>
              <a:gd name="connsiteY2-66" fmla="*/ 5256584 h 5256584"/>
              <a:gd name="connsiteX3-67" fmla="*/ 0 w 15730644"/>
              <a:gd name="connsiteY3-68" fmla="*/ 5256584 h 5256584"/>
              <a:gd name="connsiteX4-69" fmla="*/ 3004457 w 15730644"/>
              <a:gd name="connsiteY4-70" fmla="*/ 0 h 5256584"/>
              <a:gd name="connsiteX0-71" fmla="*/ 3004457 w 15822084"/>
              <a:gd name="connsiteY0-72" fmla="*/ 0 h 5256584"/>
              <a:gd name="connsiteX1-73" fmla="*/ 15822084 w 15822084"/>
              <a:gd name="connsiteY1-74" fmla="*/ 13062 h 5256584"/>
              <a:gd name="connsiteX2-75" fmla="*/ 12830690 w 15822084"/>
              <a:gd name="connsiteY2-76" fmla="*/ 5256584 h 5256584"/>
              <a:gd name="connsiteX3-77" fmla="*/ 0 w 15822084"/>
              <a:gd name="connsiteY3-78" fmla="*/ 5256584 h 5256584"/>
              <a:gd name="connsiteX4-79" fmla="*/ 3004457 w 15822084"/>
              <a:gd name="connsiteY4-80" fmla="*/ 0 h 5256584"/>
              <a:gd name="connsiteX0-81" fmla="*/ 3004457 w 18463684"/>
              <a:gd name="connsiteY0-82" fmla="*/ 0 h 5256584"/>
              <a:gd name="connsiteX1-83" fmla="*/ 18463684 w 18463684"/>
              <a:gd name="connsiteY1-84" fmla="*/ 362 h 5256584"/>
              <a:gd name="connsiteX2-85" fmla="*/ 12830690 w 18463684"/>
              <a:gd name="connsiteY2-86" fmla="*/ 5256584 h 5256584"/>
              <a:gd name="connsiteX3-87" fmla="*/ 0 w 18463684"/>
              <a:gd name="connsiteY3-88" fmla="*/ 5256584 h 5256584"/>
              <a:gd name="connsiteX4-89" fmla="*/ 3004457 w 18463684"/>
              <a:gd name="connsiteY4-90" fmla="*/ 0 h 5256584"/>
              <a:gd name="connsiteX0-91" fmla="*/ 3004457 w 18463684"/>
              <a:gd name="connsiteY0-92" fmla="*/ 0 h 5256584"/>
              <a:gd name="connsiteX1-93" fmla="*/ 18463684 w 18463684"/>
              <a:gd name="connsiteY1-94" fmla="*/ 362 h 5256584"/>
              <a:gd name="connsiteX2-95" fmla="*/ 15459590 w 18463684"/>
              <a:gd name="connsiteY2-96" fmla="*/ 5256584 h 5256584"/>
              <a:gd name="connsiteX3-97" fmla="*/ 0 w 18463684"/>
              <a:gd name="connsiteY3-98" fmla="*/ 5256584 h 5256584"/>
              <a:gd name="connsiteX4-99" fmla="*/ 3004457 w 18463684"/>
              <a:gd name="connsiteY4-100" fmla="*/ 0 h 5256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smtClean="0"/>
              <a:t>                                        Add Image</a:t>
            </a:r>
            <a:endParaRPr lang="en-US" dirty="0"/>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smtClean="0"/>
              <a:t> </a:t>
            </a:r>
            <a:endParaRPr lang="en-US" dirty="0"/>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smtClean="0"/>
              <a:t> </a:t>
            </a:r>
            <a:endParaRPr lang="en-US" dirty="0"/>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smtClean="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610" indent="0" algn="ctr">
              <a:buNone/>
              <a:defRPr>
                <a:solidFill>
                  <a:schemeClr val="tx1">
                    <a:tint val="75000"/>
                  </a:schemeClr>
                </a:solidFill>
              </a:defRPr>
            </a:lvl2pPr>
            <a:lvl3pPr marL="1632585" indent="0" algn="ctr">
              <a:buNone/>
              <a:defRPr>
                <a:solidFill>
                  <a:schemeClr val="tx1">
                    <a:tint val="75000"/>
                  </a:schemeClr>
                </a:solidFill>
              </a:defRPr>
            </a:lvl3pPr>
            <a:lvl4pPr marL="2449195" indent="0" algn="ctr">
              <a:buNone/>
              <a:defRPr>
                <a:solidFill>
                  <a:schemeClr val="tx1">
                    <a:tint val="75000"/>
                  </a:schemeClr>
                </a:solidFill>
              </a:defRPr>
            </a:lvl4pPr>
            <a:lvl5pPr marL="3265805" indent="0" algn="ctr">
              <a:buNone/>
              <a:defRPr>
                <a:solidFill>
                  <a:schemeClr val="tx1">
                    <a:tint val="75000"/>
                  </a:schemeClr>
                </a:solidFill>
              </a:defRPr>
            </a:lvl5pPr>
            <a:lvl6pPr marL="4081780" indent="0" algn="ctr">
              <a:buNone/>
              <a:defRPr>
                <a:solidFill>
                  <a:schemeClr val="tx1">
                    <a:tint val="75000"/>
                  </a:schemeClr>
                </a:solidFill>
              </a:defRPr>
            </a:lvl6pPr>
            <a:lvl7pPr marL="4898390" indent="0" algn="ctr">
              <a:buNone/>
              <a:defRPr>
                <a:solidFill>
                  <a:schemeClr val="tx1">
                    <a:tint val="75000"/>
                  </a:schemeClr>
                </a:solidFill>
              </a:defRPr>
            </a:lvl7pPr>
            <a:lvl8pPr marL="5714365" indent="0" algn="ctr">
              <a:buNone/>
              <a:defRPr>
                <a:solidFill>
                  <a:schemeClr val="tx1">
                    <a:tint val="75000"/>
                  </a:schemeClr>
                </a:solidFill>
              </a:defRPr>
            </a:lvl8pPr>
            <a:lvl9pPr marL="6530975" indent="0" algn="ctr">
              <a:buNone/>
              <a:defRPr>
                <a:solidFill>
                  <a:schemeClr val="tx1">
                    <a:tint val="75000"/>
                  </a:schemeClr>
                </a:solidFill>
              </a:defRPr>
            </a:lvl9pPr>
          </a:lstStyle>
          <a:p>
            <a:r>
              <a:rPr lang="en-US" altLang="ja-JP" dirty="0" smtClean="0"/>
              <a:t>Text Here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build="p">
        <p:tmplLst>
          <p:tmpl lvl="0">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build="p">
        <p:tmplLst>
          <p:tmpl lvl="0">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5.png"/><Relationship Id="rId18" Type="http://schemas.openxmlformats.org/officeDocument/2006/relationships/image" Target="../media/image2.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3" Type="http://schemas.openxmlformats.org/officeDocument/2006/relationships/theme" Target="../theme/theme2.xml"/><Relationship Id="rId42" Type="http://schemas.openxmlformats.org/officeDocument/2006/relationships/image" Target="../media/image5.png"/><Relationship Id="rId41" Type="http://schemas.openxmlformats.org/officeDocument/2006/relationships/image" Target="../media/image12.png"/><Relationship Id="rId40" Type="http://schemas.openxmlformats.org/officeDocument/2006/relationships/image" Target="../media/image1.png"/><Relationship Id="rId4" Type="http://schemas.openxmlformats.org/officeDocument/2006/relationships/slideLayout" Target="../slideLayouts/slideLayout21.xml"/><Relationship Id="rId39" Type="http://schemas.openxmlformats.org/officeDocument/2006/relationships/image" Target="../media/image2.jpeg"/><Relationship Id="rId38" Type="http://schemas.openxmlformats.org/officeDocument/2006/relationships/slideLayout" Target="../slideLayouts/slideLayout55.xml"/><Relationship Id="rId37" Type="http://schemas.openxmlformats.org/officeDocument/2006/relationships/slideLayout" Target="../slideLayouts/slideLayout54.xml"/><Relationship Id="rId36" Type="http://schemas.openxmlformats.org/officeDocument/2006/relationships/slideLayout" Target="../slideLayouts/slideLayout53.xml"/><Relationship Id="rId35" Type="http://schemas.openxmlformats.org/officeDocument/2006/relationships/slideLayout" Target="../slideLayouts/slideLayout52.xml"/><Relationship Id="rId34" Type="http://schemas.openxmlformats.org/officeDocument/2006/relationships/slideLayout" Target="../slideLayouts/slideLayout51.xml"/><Relationship Id="rId33" Type="http://schemas.openxmlformats.org/officeDocument/2006/relationships/slideLayout" Target="../slideLayouts/slideLayout50.xml"/><Relationship Id="rId32" Type="http://schemas.openxmlformats.org/officeDocument/2006/relationships/slideLayout" Target="../slideLayouts/slideLayout49.xml"/><Relationship Id="rId31" Type="http://schemas.openxmlformats.org/officeDocument/2006/relationships/slideLayout" Target="../slideLayouts/slideLayout48.xml"/><Relationship Id="rId30" Type="http://schemas.openxmlformats.org/officeDocument/2006/relationships/slideLayout" Target="../slideLayouts/slideLayout47.xml"/><Relationship Id="rId3" Type="http://schemas.openxmlformats.org/officeDocument/2006/relationships/slideLayout" Target="../slideLayouts/slideLayout20.xml"/><Relationship Id="rId29" Type="http://schemas.openxmlformats.org/officeDocument/2006/relationships/slideLayout" Target="../slideLayouts/slideLayout46.xml"/><Relationship Id="rId28" Type="http://schemas.openxmlformats.org/officeDocument/2006/relationships/slideLayout" Target="../slideLayouts/slideLayout45.xml"/><Relationship Id="rId27" Type="http://schemas.openxmlformats.org/officeDocument/2006/relationships/slideLayout" Target="../slideLayouts/slideLayout44.xml"/><Relationship Id="rId26" Type="http://schemas.openxmlformats.org/officeDocument/2006/relationships/slideLayout" Target="../slideLayouts/slideLayout43.xml"/><Relationship Id="rId25" Type="http://schemas.openxmlformats.org/officeDocument/2006/relationships/slideLayout" Target="../slideLayouts/slideLayout42.xml"/><Relationship Id="rId24" Type="http://schemas.openxmlformats.org/officeDocument/2006/relationships/slideLayout" Target="../slideLayouts/slideLayout41.xml"/><Relationship Id="rId23" Type="http://schemas.openxmlformats.org/officeDocument/2006/relationships/slideLayout" Target="../slideLayouts/slideLayout40.xml"/><Relationship Id="rId22" Type="http://schemas.openxmlformats.org/officeDocument/2006/relationships/slideLayout" Target="../slideLayouts/slideLayout39.xml"/><Relationship Id="rId21" Type="http://schemas.openxmlformats.org/officeDocument/2006/relationships/slideLayout" Target="../slideLayouts/slideLayout38.xml"/><Relationship Id="rId20" Type="http://schemas.openxmlformats.org/officeDocument/2006/relationships/slideLayout" Target="../slideLayouts/slideLayout37.xml"/><Relationship Id="rId2" Type="http://schemas.openxmlformats.org/officeDocument/2006/relationships/slideLayout" Target="../slideLayouts/slideLayout19.xml"/><Relationship Id="rId19" Type="http://schemas.openxmlformats.org/officeDocument/2006/relationships/slideLayout" Target="../slideLayouts/slideLayout36.xml"/><Relationship Id="rId18" Type="http://schemas.openxmlformats.org/officeDocument/2006/relationships/slideLayout" Target="../slideLayouts/slideLayout35.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smtClean="0"/>
              <a:t>Master Text</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txStyles>
    <p:titleStyle>
      <a:lvl1pPr algn="ctr" defTabSz="1632585" rtl="0" eaLnBrk="1" latinLnBrk="0" hangingPunct="1">
        <a:spcBef>
          <a:spcPct val="0"/>
        </a:spcBef>
        <a:buNone/>
        <a:defRPr sz="7900" kern="1200">
          <a:solidFill>
            <a:schemeClr val="tx1"/>
          </a:solidFill>
          <a:latin typeface="+mj-lt"/>
          <a:ea typeface="+mj-ea"/>
          <a:cs typeface="+mj-cs"/>
        </a:defRPr>
      </a:lvl1pPr>
    </p:titleStyle>
    <p:bodyStyle>
      <a:lvl1pPr marL="0" indent="0" algn="l" defTabSz="1632585"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515" indent="-510540" algn="l" defTabSz="1632585"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890" indent="-408305" algn="l" defTabSz="163258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500" indent="-408305" algn="l" defTabSz="16325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475" indent="-408305" algn="l" defTabSz="16325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85" indent="-408305" algn="l" defTabSz="16325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670" indent="-408305" algn="l" defTabSz="16325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280" indent="-408305" algn="l" defTabSz="16325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585" rtl="0" eaLnBrk="1" latinLnBrk="0" hangingPunct="1">
        <a:defRPr sz="3200" kern="1200">
          <a:solidFill>
            <a:schemeClr val="tx1"/>
          </a:solidFill>
          <a:latin typeface="+mn-lt"/>
          <a:ea typeface="+mn-ea"/>
          <a:cs typeface="+mn-cs"/>
        </a:defRPr>
      </a:lvl1pPr>
      <a:lvl2pPr marL="816610" algn="l" defTabSz="1632585" rtl="0" eaLnBrk="1" latinLnBrk="0" hangingPunct="1">
        <a:defRPr sz="3200" kern="1200">
          <a:solidFill>
            <a:schemeClr val="tx1"/>
          </a:solidFill>
          <a:latin typeface="+mn-lt"/>
          <a:ea typeface="+mn-ea"/>
          <a:cs typeface="+mn-cs"/>
        </a:defRPr>
      </a:lvl2pPr>
      <a:lvl3pPr marL="1632585" algn="l" defTabSz="1632585" rtl="0" eaLnBrk="1" latinLnBrk="0" hangingPunct="1">
        <a:defRPr sz="3200" kern="1200">
          <a:solidFill>
            <a:schemeClr val="tx1"/>
          </a:solidFill>
          <a:latin typeface="+mn-lt"/>
          <a:ea typeface="+mn-ea"/>
          <a:cs typeface="+mn-cs"/>
        </a:defRPr>
      </a:lvl3pPr>
      <a:lvl4pPr marL="2449195" algn="l" defTabSz="1632585" rtl="0" eaLnBrk="1" latinLnBrk="0" hangingPunct="1">
        <a:defRPr sz="3200" kern="1200">
          <a:solidFill>
            <a:schemeClr val="tx1"/>
          </a:solidFill>
          <a:latin typeface="+mn-lt"/>
          <a:ea typeface="+mn-ea"/>
          <a:cs typeface="+mn-cs"/>
        </a:defRPr>
      </a:lvl4pPr>
      <a:lvl5pPr marL="3265805" algn="l" defTabSz="1632585" rtl="0" eaLnBrk="1" latinLnBrk="0" hangingPunct="1">
        <a:defRPr sz="3200" kern="1200">
          <a:solidFill>
            <a:schemeClr val="tx1"/>
          </a:solidFill>
          <a:latin typeface="+mn-lt"/>
          <a:ea typeface="+mn-ea"/>
          <a:cs typeface="+mn-cs"/>
        </a:defRPr>
      </a:lvl5pPr>
      <a:lvl6pPr marL="4081780" algn="l" defTabSz="1632585" rtl="0" eaLnBrk="1" latinLnBrk="0" hangingPunct="1">
        <a:defRPr sz="3200" kern="1200">
          <a:solidFill>
            <a:schemeClr val="tx1"/>
          </a:solidFill>
          <a:latin typeface="+mn-lt"/>
          <a:ea typeface="+mn-ea"/>
          <a:cs typeface="+mn-cs"/>
        </a:defRPr>
      </a:lvl6pPr>
      <a:lvl7pPr marL="4898390" algn="l" defTabSz="1632585" rtl="0" eaLnBrk="1" latinLnBrk="0" hangingPunct="1">
        <a:defRPr sz="3200" kern="1200">
          <a:solidFill>
            <a:schemeClr val="tx1"/>
          </a:solidFill>
          <a:latin typeface="+mn-lt"/>
          <a:ea typeface="+mn-ea"/>
          <a:cs typeface="+mn-cs"/>
        </a:defRPr>
      </a:lvl7pPr>
      <a:lvl8pPr marL="5714365" algn="l" defTabSz="1632585" rtl="0" eaLnBrk="1" latinLnBrk="0" hangingPunct="1">
        <a:defRPr sz="3200" kern="1200">
          <a:solidFill>
            <a:schemeClr val="tx1"/>
          </a:solidFill>
          <a:latin typeface="+mn-lt"/>
          <a:ea typeface="+mn-ea"/>
          <a:cs typeface="+mn-cs"/>
        </a:defRPr>
      </a:lvl8pPr>
      <a:lvl9pPr marL="6530975" algn="l" defTabSz="1632585"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9">
            <a:lum/>
          </a:blip>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rot="10800000">
            <a:off x="0" y="0"/>
            <a:ext cx="1117050" cy="1126058"/>
          </a:xfrm>
          <a:prstGeom prst="rect">
            <a:avLst/>
          </a:prstGeom>
        </p:spPr>
      </p:pic>
      <p:pic>
        <p:nvPicPr>
          <p:cNvPr id="8" name="図 7"/>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7160195" y="9163193"/>
            <a:ext cx="1117050" cy="1126058"/>
          </a:xfrm>
          <a:prstGeom prst="rect">
            <a:avLst/>
          </a:prstGeom>
        </p:spPr>
      </p:pic>
      <p:pic>
        <p:nvPicPr>
          <p:cNvPr id="7" name="図 6"/>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4043" y="2697"/>
            <a:ext cx="18287207" cy="10286554"/>
          </a:xfrm>
          <a:prstGeom prst="rect">
            <a:avLst/>
          </a:prstGeom>
        </p:spPr>
      </p:pic>
      <p:pic>
        <p:nvPicPr>
          <p:cNvPr id="14" name="図 13"/>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smtClean="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fld>
            <a:endParaRPr lang="en-US"/>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Lst>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585"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585"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515" indent="-510540" algn="l" defTabSz="163258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890" indent="-408305" algn="l" defTabSz="163258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500" indent="-408305" algn="l" defTabSz="163258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475" indent="-408305" algn="l" defTabSz="163258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85" indent="-408305" algn="l" defTabSz="16325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695" indent="-408305" algn="l" defTabSz="16325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670" indent="-408305" algn="l" defTabSz="16325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280" indent="-408305" algn="l" defTabSz="16325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585" rtl="0" eaLnBrk="1" latinLnBrk="0" hangingPunct="1">
        <a:defRPr sz="3200" kern="1200">
          <a:solidFill>
            <a:schemeClr val="tx1"/>
          </a:solidFill>
          <a:latin typeface="+mn-lt"/>
          <a:ea typeface="+mn-ea"/>
          <a:cs typeface="+mn-cs"/>
        </a:defRPr>
      </a:lvl1pPr>
      <a:lvl2pPr marL="816610" algn="l" defTabSz="1632585" rtl="0" eaLnBrk="1" latinLnBrk="0" hangingPunct="1">
        <a:defRPr sz="3200" kern="1200">
          <a:solidFill>
            <a:schemeClr val="tx1"/>
          </a:solidFill>
          <a:latin typeface="+mn-lt"/>
          <a:ea typeface="+mn-ea"/>
          <a:cs typeface="+mn-cs"/>
        </a:defRPr>
      </a:lvl2pPr>
      <a:lvl3pPr marL="1632585" algn="l" defTabSz="1632585" rtl="0" eaLnBrk="1" latinLnBrk="0" hangingPunct="1">
        <a:defRPr sz="3200" kern="1200">
          <a:solidFill>
            <a:schemeClr val="tx1"/>
          </a:solidFill>
          <a:latin typeface="+mn-lt"/>
          <a:ea typeface="+mn-ea"/>
          <a:cs typeface="+mn-cs"/>
        </a:defRPr>
      </a:lvl3pPr>
      <a:lvl4pPr marL="2449195" algn="l" defTabSz="1632585" rtl="0" eaLnBrk="1" latinLnBrk="0" hangingPunct="1">
        <a:defRPr sz="3200" kern="1200">
          <a:solidFill>
            <a:schemeClr val="tx1"/>
          </a:solidFill>
          <a:latin typeface="+mn-lt"/>
          <a:ea typeface="+mn-ea"/>
          <a:cs typeface="+mn-cs"/>
        </a:defRPr>
      </a:lvl4pPr>
      <a:lvl5pPr marL="3265805" algn="l" defTabSz="1632585" rtl="0" eaLnBrk="1" latinLnBrk="0" hangingPunct="1">
        <a:defRPr sz="3200" kern="1200">
          <a:solidFill>
            <a:schemeClr val="tx1"/>
          </a:solidFill>
          <a:latin typeface="+mn-lt"/>
          <a:ea typeface="+mn-ea"/>
          <a:cs typeface="+mn-cs"/>
        </a:defRPr>
      </a:lvl5pPr>
      <a:lvl6pPr marL="4081780" algn="l" defTabSz="1632585" rtl="0" eaLnBrk="1" latinLnBrk="0" hangingPunct="1">
        <a:defRPr sz="3200" kern="1200">
          <a:solidFill>
            <a:schemeClr val="tx1"/>
          </a:solidFill>
          <a:latin typeface="+mn-lt"/>
          <a:ea typeface="+mn-ea"/>
          <a:cs typeface="+mn-cs"/>
        </a:defRPr>
      </a:lvl6pPr>
      <a:lvl7pPr marL="4898390" algn="l" defTabSz="1632585" rtl="0" eaLnBrk="1" latinLnBrk="0" hangingPunct="1">
        <a:defRPr sz="3200" kern="1200">
          <a:solidFill>
            <a:schemeClr val="tx1"/>
          </a:solidFill>
          <a:latin typeface="+mn-lt"/>
          <a:ea typeface="+mn-ea"/>
          <a:cs typeface="+mn-cs"/>
        </a:defRPr>
      </a:lvl7pPr>
      <a:lvl8pPr marL="5714365" algn="l" defTabSz="1632585" rtl="0" eaLnBrk="1" latinLnBrk="0" hangingPunct="1">
        <a:defRPr sz="3200" kern="1200">
          <a:solidFill>
            <a:schemeClr val="tx1"/>
          </a:solidFill>
          <a:latin typeface="+mn-lt"/>
          <a:ea typeface="+mn-ea"/>
          <a:cs typeface="+mn-cs"/>
        </a:defRPr>
      </a:lvl8pPr>
      <a:lvl9pPr marL="6530975" algn="l" defTabSz="1632585"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354645" y="3271282"/>
            <a:ext cx="10044763" cy="1189757"/>
          </a:xfrm>
        </p:spPr>
        <p:txBody>
          <a:bodyPr/>
          <a:lstStyle/>
          <a:p>
            <a:pPr algn="ctr"/>
            <a:r>
              <a:rPr lang="en-US" dirty="0" smtClean="0"/>
              <a:t>MALIGNANT COMMENT CLASSIFIER</a:t>
            </a:r>
            <a:endParaRPr lang="en-US" dirty="0"/>
          </a:p>
        </p:txBody>
      </p:sp>
      <p:sp>
        <p:nvSpPr>
          <p:cNvPr id="6" name="テキスト プレースホルダー 5"/>
          <p:cNvSpPr>
            <a:spLocks noGrp="1"/>
          </p:cNvSpPr>
          <p:nvPr>
            <p:ph type="body" sz="quarter" idx="10"/>
          </p:nvPr>
        </p:nvSpPr>
        <p:spPr>
          <a:xfrm>
            <a:off x="4354830" y="7887335"/>
            <a:ext cx="9577070" cy="1078230"/>
          </a:xfrm>
        </p:spPr>
        <p:txBody>
          <a:bodyPr>
            <a:normAutofit/>
          </a:bodyPr>
          <a:lstStyle/>
          <a:p>
            <a:pPr algn="ctr"/>
            <a:r>
              <a:rPr lang="en-US" sz="3200" b="1" dirty="0" smtClean="0"/>
              <a:t>SUBMITTED BY – ARUNPRASAD.K</a:t>
            </a:r>
            <a:endParaRPr lang="en-US" sz="3200" b="1"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Placeholder 17" descr="download"/>
          <p:cNvPicPr>
            <a:picLocks noChangeAspect="1"/>
          </p:cNvPicPr>
          <p:nvPr>
            <p:ph type="pic" sz="quarter" idx="20"/>
          </p:nvPr>
        </p:nvPicPr>
        <p:blipFill>
          <a:blip r:embed="rId1"/>
          <a:stretch>
            <a:fillRect/>
          </a:stretch>
        </p:blipFill>
        <p:spPr>
          <a:xfrm>
            <a:off x="3493770" y="2335530"/>
            <a:ext cx="10802620" cy="4473575"/>
          </a:xfrm>
          <a:prstGeom prst="rect">
            <a:avLst/>
          </a:prstGeom>
        </p:spPr>
      </p:pic>
      <p:sp>
        <p:nvSpPr>
          <p:cNvPr id="12" name="Title 11"/>
          <p:cNvSpPr>
            <a:spLocks noGrp="1"/>
          </p:cNvSpPr>
          <p:nvPr>
            <p:ph type="title"/>
          </p:nvPr>
        </p:nvSpPr>
        <p:spPr/>
        <p:txBody>
          <a:bodyPr/>
          <a:p>
            <a:r>
              <a:rPr lang="en-US"/>
              <a:t>NAN </a:t>
            </a:r>
            <a:r>
              <a:rPr lang="en-US">
                <a:ln/>
                <a:solidFill>
                  <a:schemeClr val="accent1"/>
                </a:solidFill>
                <a:effectLst>
                  <a:outerShdw blurRad="38100" dist="25400" dir="5400000" algn="ctr" rotWithShape="0">
                    <a:srgbClr val="6E747A">
                      <a:alpha val="43000"/>
                    </a:srgbClr>
                  </a:outerShdw>
                </a:effectLst>
              </a:rPr>
              <a:t>VALUES</a:t>
            </a:r>
            <a:endParaRPr lang="en-US">
              <a:ln/>
              <a:solidFill>
                <a:schemeClr val="accent1"/>
              </a:solidFill>
              <a:effectLst>
                <a:outerShdw blurRad="38100" dist="25400" dir="5400000" algn="ctr" rotWithShape="0">
                  <a:srgbClr val="6E747A">
                    <a:alpha val="43000"/>
                  </a:srgbClr>
                </a:outerShdw>
              </a:effectLst>
            </a:endParaRPr>
          </a:p>
        </p:txBody>
      </p:sp>
      <p:sp>
        <p:nvSpPr>
          <p:cNvPr id="13" name="Text Placeholder 12"/>
          <p:cNvSpPr>
            <a:spLocks noGrp="1"/>
          </p:cNvSpPr>
          <p:nvPr>
            <p:ph type="body" sz="quarter" idx="14"/>
          </p:nvPr>
        </p:nvSpPr>
        <p:spPr/>
        <p:txBody>
          <a:bodyPr/>
          <a:p>
            <a:pPr algn="ctr"/>
            <a:r>
              <a:rPr lang="en-US"/>
              <a:t>HEAT </a:t>
            </a: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MAP</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Placeholder 13"/>
          <p:cNvSpPr>
            <a:spLocks noGrp="1"/>
          </p:cNvSpPr>
          <p:nvPr>
            <p:ph type="body" sz="quarter" idx="15"/>
          </p:nvPr>
        </p:nvSpPr>
        <p:spPr/>
        <p:txBody>
          <a:bodyPr/>
          <a:p>
            <a:pPr algn="ctr"/>
            <a:r>
              <a:rPr lang="en-US"/>
              <a:t>No Missing values </a:t>
            </a:r>
            <a:endParaRPr lang="en-US"/>
          </a:p>
        </p:txBody>
      </p:sp>
      <p:sp>
        <p:nvSpPr>
          <p:cNvPr id="16" name="Content Placeholder 15"/>
          <p:cNvSpPr>
            <a:spLocks noGrp="1"/>
          </p:cNvSpPr>
          <p:nvPr>
            <p:ph sz="quarter" idx="11"/>
          </p:nvPr>
        </p:nvSpPr>
        <p:spPr/>
        <p:txBody>
          <a:bodyPr/>
          <a:p>
            <a:endParaRPr lang="en-US"/>
          </a:p>
        </p:txBody>
      </p:sp>
      <p:sp>
        <p:nvSpPr>
          <p:cNvPr id="17" name="Content Placeholder 16"/>
          <p:cNvSpPr>
            <a:spLocks noGrp="1"/>
          </p:cNvSpPr>
          <p:nvPr>
            <p:ph sz="quarter" idx="19"/>
          </p:nvPr>
        </p:nvSpPr>
        <p:spPr/>
        <p:txBody>
          <a:bodyPr/>
          <a:p>
            <a:endParaRPr lang="en-US"/>
          </a:p>
        </p:txBody>
      </p:sp>
      <p:sp>
        <p:nvSpPr>
          <p:cNvPr id="9" name="Slide Number Placeholder 8"/>
          <p:cNvSpPr>
            <a:spLocks noGrp="1"/>
          </p:cNvSpPr>
          <p:nvPr>
            <p:ph type="sldNum" sz="quarter" idx="12"/>
          </p:nvPr>
        </p:nvSpPr>
        <p:spPr/>
        <p:txBody>
          <a:bodyPr/>
          <a:p>
            <a:fld id="{387164BF-D67A-46C0-81D2-5BAF67C00C8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title"/>
          </p:nvPr>
        </p:nvSpPr>
        <p:spPr/>
        <p:txBody>
          <a:bodyPr/>
          <a:p>
            <a:r>
              <a:rPr lang="en-US" sz="6600"/>
              <a:t>NO OF </a:t>
            </a:r>
            <a:r>
              <a:rPr lang="en-US" sz="6600">
                <a:ln/>
                <a:solidFill>
                  <a:schemeClr val="accent1"/>
                </a:solidFill>
                <a:effectLst>
                  <a:outerShdw blurRad="38100" dist="25400" dir="5400000" algn="ctr" rotWithShape="0">
                    <a:srgbClr val="6E747A">
                      <a:alpha val="43000"/>
                    </a:srgbClr>
                  </a:outerShdw>
                </a:effectLst>
              </a:rPr>
              <a:t>COMMENTS PER CLASS</a:t>
            </a:r>
            <a:endParaRPr lang="en-US" sz="6600">
              <a:ln/>
              <a:solidFill>
                <a:schemeClr val="accent1"/>
              </a:solidFill>
              <a:effectLst>
                <a:outerShdw blurRad="38100" dist="25400" dir="5400000" algn="ctr" rotWithShape="0">
                  <a:srgbClr val="6E747A">
                    <a:alpha val="43000"/>
                  </a:srgbClr>
                </a:outerShdw>
              </a:effectLst>
            </a:endParaRPr>
          </a:p>
        </p:txBody>
      </p:sp>
      <p:sp>
        <p:nvSpPr>
          <p:cNvPr id="16" name="Content Placeholder 15"/>
          <p:cNvSpPr>
            <a:spLocks noGrp="1"/>
          </p:cNvSpPr>
          <p:nvPr>
            <p:ph sz="quarter" idx="11"/>
          </p:nvPr>
        </p:nvSpPr>
        <p:spPr/>
        <p:txBody>
          <a:bodyPr/>
          <a:p>
            <a:endParaRPr lang="en-US"/>
          </a:p>
        </p:txBody>
      </p:sp>
      <p:sp>
        <p:nvSpPr>
          <p:cNvPr id="17" name="Content Placeholder 16"/>
          <p:cNvSpPr>
            <a:spLocks noGrp="1"/>
          </p:cNvSpPr>
          <p:nvPr>
            <p:ph sz="quarter" idx="19"/>
          </p:nvPr>
        </p:nvSpPr>
        <p:spPr/>
        <p:txBody>
          <a:bodyPr/>
          <a:p>
            <a:endParaRPr lang="en-US"/>
          </a:p>
        </p:txBody>
      </p:sp>
      <p:sp>
        <p:nvSpPr>
          <p:cNvPr id="9" name="Slide Number Placeholder 8"/>
          <p:cNvSpPr>
            <a:spLocks noGrp="1"/>
          </p:cNvSpPr>
          <p:nvPr>
            <p:ph type="sldNum" sz="quarter" idx="12"/>
          </p:nvPr>
        </p:nvSpPr>
        <p:spPr/>
        <p:txBody>
          <a:bodyPr/>
          <a:p>
            <a:fld id="{387164BF-D67A-46C0-81D2-5BAF67C00C80}" type="slidenum">
              <a:rPr lang="en-US" smtClean="0"/>
            </a:fld>
            <a:endParaRPr lang="en-US" dirty="0"/>
          </a:p>
        </p:txBody>
      </p:sp>
      <p:pic>
        <p:nvPicPr>
          <p:cNvPr id="3" name="Picture Placeholder 2" descr="download (1)"/>
          <p:cNvPicPr>
            <a:picLocks noChangeAspect="1"/>
          </p:cNvPicPr>
          <p:nvPr>
            <p:ph type="pic" sz="quarter" idx="20"/>
          </p:nvPr>
        </p:nvPicPr>
        <p:blipFill>
          <a:blip r:embed="rId1"/>
          <a:stretch>
            <a:fillRect/>
          </a:stretch>
        </p:blipFill>
        <p:spPr>
          <a:xfrm>
            <a:off x="5080635" y="2410460"/>
            <a:ext cx="8124825" cy="5466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title"/>
          </p:nvPr>
        </p:nvSpPr>
        <p:spPr/>
        <p:txBody>
          <a:bodyPr/>
          <a:p>
            <a:r>
              <a:rPr lang="en-US" sz="3200"/>
              <a:t>PIE CHART ON </a:t>
            </a:r>
            <a:r>
              <a:rPr lang="en-US" sz="3200">
                <a:ln/>
                <a:solidFill>
                  <a:schemeClr val="accent1"/>
                </a:solidFill>
                <a:effectLst>
                  <a:outerShdw blurRad="38100" dist="25400" dir="5400000" algn="ctr" rotWithShape="0">
                    <a:srgbClr val="6E747A">
                      <a:alpha val="43000"/>
                    </a:srgbClr>
                  </a:outerShdw>
                </a:effectLst>
              </a:rPr>
              <a:t>PERCENTAGE OF EACH LABEL COMBINATION</a:t>
            </a:r>
            <a:endParaRPr lang="en-US" sz="3200">
              <a:ln/>
              <a:solidFill>
                <a:schemeClr val="accent1"/>
              </a:solidFill>
              <a:effectLst>
                <a:outerShdw blurRad="38100" dist="25400" dir="5400000" algn="ctr" rotWithShape="0">
                  <a:srgbClr val="6E747A">
                    <a:alpha val="43000"/>
                  </a:srgbClr>
                </a:outerShdw>
              </a:effectLst>
            </a:endParaRPr>
          </a:p>
        </p:txBody>
      </p:sp>
      <p:sp>
        <p:nvSpPr>
          <p:cNvPr id="16" name="Content Placeholder 15"/>
          <p:cNvSpPr>
            <a:spLocks noGrp="1"/>
          </p:cNvSpPr>
          <p:nvPr>
            <p:ph sz="quarter" idx="11"/>
          </p:nvPr>
        </p:nvSpPr>
        <p:spPr/>
        <p:txBody>
          <a:bodyPr/>
          <a:p>
            <a:endParaRPr lang="en-US"/>
          </a:p>
        </p:txBody>
      </p:sp>
      <p:sp>
        <p:nvSpPr>
          <p:cNvPr id="17" name="Content Placeholder 16"/>
          <p:cNvSpPr>
            <a:spLocks noGrp="1"/>
          </p:cNvSpPr>
          <p:nvPr>
            <p:ph sz="quarter" idx="19"/>
          </p:nvPr>
        </p:nvSpPr>
        <p:spPr/>
        <p:txBody>
          <a:bodyPr/>
          <a:p>
            <a:endParaRPr lang="en-US"/>
          </a:p>
        </p:txBody>
      </p:sp>
      <p:sp>
        <p:nvSpPr>
          <p:cNvPr id="9" name="Slide Number Placeholder 8"/>
          <p:cNvSpPr>
            <a:spLocks noGrp="1"/>
          </p:cNvSpPr>
          <p:nvPr>
            <p:ph type="sldNum" sz="quarter" idx="12"/>
          </p:nvPr>
        </p:nvSpPr>
        <p:spPr/>
        <p:txBody>
          <a:bodyPr/>
          <a:p>
            <a:fld id="{387164BF-D67A-46C0-81D2-5BAF67C00C80}" type="slidenum">
              <a:rPr lang="en-US" smtClean="0"/>
            </a:fld>
            <a:endParaRPr lang="en-US" dirty="0"/>
          </a:p>
        </p:txBody>
      </p:sp>
      <p:pic>
        <p:nvPicPr>
          <p:cNvPr id="4" name="Picture Placeholder 3" descr="download (3)"/>
          <p:cNvPicPr>
            <a:picLocks noChangeAspect="1"/>
          </p:cNvPicPr>
          <p:nvPr>
            <p:ph type="pic" sz="quarter" idx="20"/>
          </p:nvPr>
        </p:nvPicPr>
        <p:blipFill>
          <a:blip r:embed="rId1"/>
          <a:stretch>
            <a:fillRect/>
          </a:stretch>
        </p:blipFill>
        <p:spPr>
          <a:xfrm>
            <a:off x="2302510" y="3180080"/>
            <a:ext cx="13133705" cy="3926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title"/>
          </p:nvPr>
        </p:nvSpPr>
        <p:spPr/>
        <p:txBody>
          <a:bodyPr/>
          <a:p>
            <a:r>
              <a:rPr lang="en-US" sz="3200"/>
              <a:t>CORRELATION </a:t>
            </a:r>
            <a:r>
              <a:rPr lang="en-US" sz="3200">
                <a:ln/>
                <a:solidFill>
                  <a:schemeClr val="accent1"/>
                </a:solidFill>
                <a:effectLst>
                  <a:outerShdw blurRad="38100" dist="25400" dir="5400000" algn="ctr" rotWithShape="0">
                    <a:srgbClr val="6E747A">
                      <a:alpha val="43000"/>
                    </a:srgbClr>
                  </a:outerShdw>
                </a:effectLst>
              </a:rPr>
              <a:t>MATRIX</a:t>
            </a:r>
            <a:endParaRPr lang="en-US" sz="3200">
              <a:ln/>
              <a:solidFill>
                <a:schemeClr val="accent1"/>
              </a:solidFill>
              <a:effectLst>
                <a:outerShdw blurRad="38100" dist="25400" dir="5400000" algn="ctr" rotWithShape="0">
                  <a:srgbClr val="6E747A">
                    <a:alpha val="43000"/>
                  </a:srgbClr>
                </a:outerShdw>
              </a:effectLst>
            </a:endParaRPr>
          </a:p>
        </p:txBody>
      </p:sp>
      <p:sp>
        <p:nvSpPr>
          <p:cNvPr id="16" name="Content Placeholder 15"/>
          <p:cNvSpPr>
            <a:spLocks noGrp="1"/>
          </p:cNvSpPr>
          <p:nvPr>
            <p:ph sz="quarter" idx="11"/>
          </p:nvPr>
        </p:nvSpPr>
        <p:spPr/>
        <p:txBody>
          <a:bodyPr/>
          <a:p>
            <a:endParaRPr lang="en-US"/>
          </a:p>
        </p:txBody>
      </p:sp>
      <p:sp>
        <p:nvSpPr>
          <p:cNvPr id="17" name="Content Placeholder 16"/>
          <p:cNvSpPr>
            <a:spLocks noGrp="1"/>
          </p:cNvSpPr>
          <p:nvPr>
            <p:ph sz="quarter" idx="19"/>
          </p:nvPr>
        </p:nvSpPr>
        <p:spPr/>
        <p:txBody>
          <a:bodyPr/>
          <a:p>
            <a:endParaRPr lang="en-US"/>
          </a:p>
        </p:txBody>
      </p:sp>
      <p:sp>
        <p:nvSpPr>
          <p:cNvPr id="9" name="Slide Number Placeholder 8"/>
          <p:cNvSpPr>
            <a:spLocks noGrp="1"/>
          </p:cNvSpPr>
          <p:nvPr>
            <p:ph type="sldNum" sz="quarter" idx="12"/>
          </p:nvPr>
        </p:nvSpPr>
        <p:spPr/>
        <p:txBody>
          <a:bodyPr/>
          <a:p>
            <a:fld id="{387164BF-D67A-46C0-81D2-5BAF67C00C80}" type="slidenum">
              <a:rPr lang="en-US" smtClean="0"/>
            </a:fld>
            <a:endParaRPr lang="en-US" dirty="0"/>
          </a:p>
        </p:txBody>
      </p:sp>
      <p:pic>
        <p:nvPicPr>
          <p:cNvPr id="3" name="Picture Placeholder 2" descr="download (4)"/>
          <p:cNvPicPr>
            <a:picLocks noChangeAspect="1"/>
          </p:cNvPicPr>
          <p:nvPr>
            <p:ph type="pic" sz="quarter" idx="20"/>
          </p:nvPr>
        </p:nvPicPr>
        <p:blipFill>
          <a:blip r:embed="rId1"/>
          <a:stretch>
            <a:fillRect/>
          </a:stretch>
        </p:blipFill>
        <p:spPr>
          <a:xfrm>
            <a:off x="3454400" y="2335530"/>
            <a:ext cx="10460355" cy="6002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4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cs typeface="+mn-lt"/>
              </a:rPr>
              <a:t>STEP TAKEN </a:t>
            </a:r>
            <a:r>
              <a:rPr lang="en-US" sz="4400" dirty="0">
                <a:ln/>
                <a:solidFill>
                  <a:schemeClr val="accent1"/>
                </a:solidFill>
                <a:effectLst>
                  <a:outerShdw blurRad="38100" dist="25400" dir="5400000" algn="ctr" rotWithShape="0">
                    <a:srgbClr val="6E747A">
                      <a:alpha val="43000"/>
                    </a:srgbClr>
                  </a:outerShdw>
                </a:effectLst>
                <a:latin typeface="+mn-lt"/>
                <a:cs typeface="+mn-lt"/>
              </a:rPr>
              <a:t>TO COMPLETE THE PROJECT</a:t>
            </a:r>
            <a:endParaRPr lang="en-US" sz="4400" dirty="0">
              <a:ln/>
              <a:solidFill>
                <a:schemeClr val="accent1"/>
              </a:solidFill>
              <a:effectLst>
                <a:outerShdw blurRad="38100" dist="25400" dir="5400000" algn="ctr" rotWithShape="0">
                  <a:srgbClr val="6E747A">
                    <a:alpha val="43000"/>
                  </a:srgbClr>
                </a:outerShdw>
              </a:effectLst>
              <a:latin typeface="+mn-lt"/>
              <a:cs typeface="+mn-lt"/>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fld>
            <a:endParaRPr lang="en-US" dirty="0"/>
          </a:p>
        </p:txBody>
      </p:sp>
      <p:sp>
        <p:nvSpPr>
          <p:cNvPr id="4" name="テキスト プレースホルダー 3"/>
          <p:cNvSpPr>
            <a:spLocks noGrp="1"/>
          </p:cNvSpPr>
          <p:nvPr>
            <p:ph type="body" sz="quarter" idx="15"/>
          </p:nvPr>
        </p:nvSpPr>
        <p:spPr/>
        <p:txBody>
          <a:bodyPr/>
          <a:lstStyle/>
          <a:p>
            <a:pPr marL="457200" lvl="0" indent="-342900" algn="l" rtl="0">
              <a:spcBef>
                <a:spcPts val="0"/>
              </a:spcBef>
              <a:spcAft>
                <a:spcPts val="0"/>
              </a:spcAft>
              <a:buSzPts val="1800"/>
              <a:buFont typeface="Calibri" panose="020F0502020204030204"/>
              <a:buChar char="●"/>
            </a:pPr>
            <a:r>
              <a:rPr lang="en-GB" sz="3200" dirty="0">
                <a:ea typeface="Calibri" panose="020F0502020204030204"/>
                <a:cs typeface="+mn-lt"/>
                <a:sym typeface="Calibri" panose="020F0502020204030204"/>
              </a:rPr>
              <a:t>Performed data cleaning based on NLP approaches.</a:t>
            </a:r>
            <a:endParaRPr sz="3200" dirty="0">
              <a:ea typeface="Calibri" panose="020F0502020204030204"/>
              <a:cs typeface="+mn-lt"/>
              <a:sym typeface="Calibri" panose="020F0502020204030204"/>
            </a:endParaRPr>
          </a:p>
          <a:p>
            <a:pPr marL="114300" lvl="0" indent="0" algn="l" rtl="0">
              <a:spcBef>
                <a:spcPts val="0"/>
              </a:spcBef>
              <a:spcAft>
                <a:spcPts val="0"/>
              </a:spcAft>
              <a:buSzPts val="1800"/>
              <a:buNone/>
            </a:pPr>
            <a:endParaRPr lang="en-GB" sz="3200" dirty="0">
              <a:ea typeface="Calibri" panose="020F0502020204030204"/>
              <a:cs typeface="+mn-lt"/>
              <a:sym typeface="Calibri" panose="020F0502020204030204"/>
            </a:endParaRPr>
          </a:p>
          <a:p>
            <a:pPr marL="457200" lvl="0" indent="-342900" algn="l" rtl="0">
              <a:spcBef>
                <a:spcPts val="0"/>
              </a:spcBef>
              <a:spcAft>
                <a:spcPts val="0"/>
              </a:spcAft>
              <a:buSzPts val="1800"/>
              <a:buFont typeface="Calibri" panose="020F0502020204030204"/>
              <a:buChar char="●"/>
            </a:pPr>
            <a:r>
              <a:rPr lang="en-GB" sz="3200" dirty="0">
                <a:ea typeface="Calibri" panose="020F0502020204030204"/>
                <a:cs typeface="+mn-lt"/>
                <a:sym typeface="Calibri" panose="020F0502020204030204"/>
              </a:rPr>
              <a:t>Trained and validated different Machine Learning multi-label classification  techniques </a:t>
            </a:r>
            <a:endParaRPr lang="en-GB" sz="3200" dirty="0">
              <a:ea typeface="Calibri" panose="020F0502020204030204"/>
              <a:cs typeface="+mn-lt"/>
              <a:sym typeface="Calibri" panose="020F0502020204030204"/>
            </a:endParaRPr>
          </a:p>
          <a:p>
            <a:pPr marL="114300" lvl="0" algn="l" rtl="0">
              <a:spcBef>
                <a:spcPts val="0"/>
              </a:spcBef>
              <a:spcAft>
                <a:spcPts val="0"/>
              </a:spcAft>
              <a:buSzPts val="1800"/>
              <a:buFont typeface="Calibri" panose="020F0502020204030204"/>
            </a:pPr>
            <a:endParaRPr lang="en-GB" sz="3200" dirty="0">
              <a:ea typeface="Calibri" panose="020F0502020204030204"/>
              <a:cs typeface="+mn-lt"/>
              <a:sym typeface="Calibri" panose="020F0502020204030204"/>
            </a:endParaRPr>
          </a:p>
          <a:p>
            <a:pPr marL="457200" lvl="0" indent="-342900" algn="l" rtl="0">
              <a:spcBef>
                <a:spcPts val="0"/>
              </a:spcBef>
              <a:spcAft>
                <a:spcPts val="0"/>
              </a:spcAft>
              <a:buSzPts val="1800"/>
              <a:buFont typeface="Calibri" panose="020F0502020204030204"/>
              <a:buChar char="●"/>
            </a:pPr>
            <a:r>
              <a:rPr lang="en-GB" sz="3200" dirty="0">
                <a:ea typeface="Calibri" panose="020F0502020204030204"/>
                <a:cs typeface="+mn-lt"/>
                <a:sym typeface="Calibri" panose="020F0502020204030204"/>
              </a:rPr>
              <a:t>The Machine Learning Algorithms like </a:t>
            </a:r>
            <a:r>
              <a:rPr lang="en-US" alt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l</a:t>
            </a:r>
            <a:r>
              <a:rPr 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ogisticRegression</a:t>
            </a:r>
            <a:r>
              <a:rPr lang="en-US" alt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 </a:t>
            </a:r>
            <a:r>
              <a:rPr 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KNeighborsClassifier</a:t>
            </a:r>
            <a:r>
              <a:rPr lang="en-US" alt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 </a:t>
            </a:r>
            <a:r>
              <a:rPr 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MultinomialNB</a:t>
            </a:r>
            <a:r>
              <a:rPr lang="en-US" alt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 </a:t>
            </a:r>
            <a:r>
              <a:rPr 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BernoulliNB</a:t>
            </a:r>
            <a:r>
              <a:rPr lang="en-US" alt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 </a:t>
            </a:r>
            <a:r>
              <a:rPr 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LinearSVC</a:t>
            </a:r>
            <a:r>
              <a:rPr lang="en-US" alt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 </a:t>
            </a:r>
            <a:r>
              <a:rPr 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RandomForest</a:t>
            </a:r>
            <a:r>
              <a:rPr lang="en-US" alt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 </a:t>
            </a:r>
            <a:r>
              <a:rPr lang="en-GB" sz="3200" b="1" dirty="0">
                <a:ln/>
                <a:solidFill>
                  <a:schemeClr val="accent1"/>
                </a:solidFill>
                <a:effectLst>
                  <a:outerShdw blurRad="38100" dist="25400" dir="5400000" algn="ctr" rotWithShape="0">
                    <a:srgbClr val="6E747A">
                      <a:alpha val="43000"/>
                    </a:srgbClr>
                  </a:outerShdw>
                </a:effectLst>
                <a:ea typeface="Calibri" panose="020F0502020204030204"/>
                <a:cs typeface="+mn-lt"/>
                <a:sym typeface="Calibri" panose="020F0502020204030204"/>
              </a:rPr>
              <a:t>Classifier</a:t>
            </a:r>
            <a:r>
              <a:rPr lang="en-US" altLang="en-GB" sz="3200" dirty="0">
                <a:ea typeface="Calibri" panose="020F0502020204030204"/>
                <a:cs typeface="+mn-lt"/>
                <a:sym typeface="Calibri" panose="020F0502020204030204"/>
              </a:rPr>
              <a:t> </a:t>
            </a:r>
            <a:r>
              <a:rPr lang="en-GB" sz="3200" dirty="0">
                <a:ea typeface="Calibri" panose="020F0502020204030204"/>
                <a:cs typeface="+mn-lt"/>
                <a:sym typeface="Calibri" panose="020F0502020204030204"/>
              </a:rPr>
              <a:t>are tried .</a:t>
            </a:r>
            <a:endParaRPr lang="en-GB" sz="3200" dirty="0">
              <a:ea typeface="Calibri" panose="020F0502020204030204"/>
              <a:cs typeface="+mn-lt"/>
              <a:sym typeface="Calibri" panose="020F0502020204030204"/>
            </a:endParaRPr>
          </a:p>
          <a:p>
            <a:pPr marL="114300" lvl="0" algn="l" rtl="0">
              <a:spcBef>
                <a:spcPts val="0"/>
              </a:spcBef>
              <a:spcAft>
                <a:spcPts val="0"/>
              </a:spcAft>
              <a:buSzPts val="1800"/>
              <a:buFont typeface="Calibri" panose="020F0502020204030204"/>
            </a:pPr>
            <a:endParaRPr lang="en-GB" sz="3200" dirty="0">
              <a:ea typeface="Calibri" panose="020F0502020204030204"/>
              <a:cs typeface="+mn-lt"/>
              <a:sym typeface="Calibri" panose="020F0502020204030204"/>
            </a:endParaRPr>
          </a:p>
          <a:p>
            <a:pPr marL="457200" lvl="0" indent="-342900" algn="l" rtl="0">
              <a:spcBef>
                <a:spcPts val="0"/>
              </a:spcBef>
              <a:spcAft>
                <a:spcPts val="0"/>
              </a:spcAft>
              <a:buSzPts val="1800"/>
              <a:buFont typeface="Calibri" panose="020F0502020204030204"/>
              <a:buChar char="●"/>
            </a:pPr>
            <a:r>
              <a:rPr lang="en-GB" sz="3200" dirty="0">
                <a:ea typeface="Calibri" panose="020F0502020204030204"/>
                <a:cs typeface="+mn-lt"/>
                <a:sym typeface="Calibri" panose="020F0502020204030204"/>
              </a:rPr>
              <a:t>Chose the final model based on Micro F1 score since the dataset is heavily imbalanced.</a:t>
            </a:r>
            <a:endParaRPr lang="en-US" sz="3200" dirty="0">
              <a:cs typeface="+mn-lt"/>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title"/>
          </p:nvPr>
        </p:nvSpPr>
        <p:spPr/>
        <p:txBody>
          <a:bodyPr/>
          <a:p>
            <a:r>
              <a:rPr lang="en-US" sz="3200"/>
              <a:t>F1 </a:t>
            </a:r>
            <a:r>
              <a:rPr lang="en-US" sz="3200">
                <a:ln/>
                <a:solidFill>
                  <a:schemeClr val="accent1"/>
                </a:solidFill>
                <a:effectLst>
                  <a:outerShdw blurRad="38100" dist="25400" dir="5400000" algn="ctr" rotWithShape="0">
                    <a:srgbClr val="6E747A">
                      <a:alpha val="43000"/>
                    </a:srgbClr>
                  </a:outerShdw>
                </a:effectLst>
              </a:rPr>
              <a:t>SCORE</a:t>
            </a:r>
            <a:endParaRPr lang="en-US" sz="3200">
              <a:ln/>
              <a:solidFill>
                <a:schemeClr val="accent1"/>
              </a:solidFill>
              <a:effectLst>
                <a:outerShdw blurRad="38100" dist="25400" dir="5400000" algn="ctr" rotWithShape="0">
                  <a:srgbClr val="6E747A">
                    <a:alpha val="43000"/>
                  </a:srgbClr>
                </a:outerShdw>
              </a:effectLst>
            </a:endParaRPr>
          </a:p>
        </p:txBody>
      </p:sp>
      <p:sp>
        <p:nvSpPr>
          <p:cNvPr id="16" name="Content Placeholder 15"/>
          <p:cNvSpPr>
            <a:spLocks noGrp="1"/>
          </p:cNvSpPr>
          <p:nvPr>
            <p:ph sz="quarter" idx="11"/>
          </p:nvPr>
        </p:nvSpPr>
        <p:spPr/>
        <p:txBody>
          <a:bodyPr/>
          <a:p>
            <a:endParaRPr lang="en-US"/>
          </a:p>
        </p:txBody>
      </p:sp>
      <p:sp>
        <p:nvSpPr>
          <p:cNvPr id="17" name="Content Placeholder 16"/>
          <p:cNvSpPr>
            <a:spLocks noGrp="1"/>
          </p:cNvSpPr>
          <p:nvPr>
            <p:ph sz="quarter" idx="19"/>
          </p:nvPr>
        </p:nvSpPr>
        <p:spPr/>
        <p:txBody>
          <a:bodyPr/>
          <a:p>
            <a:endParaRPr lang="en-US"/>
          </a:p>
        </p:txBody>
      </p:sp>
      <p:sp>
        <p:nvSpPr>
          <p:cNvPr id="9" name="Slide Number Placeholder 8"/>
          <p:cNvSpPr>
            <a:spLocks noGrp="1"/>
          </p:cNvSpPr>
          <p:nvPr>
            <p:ph type="sldNum" sz="quarter" idx="12"/>
          </p:nvPr>
        </p:nvSpPr>
        <p:spPr/>
        <p:txBody>
          <a:bodyPr/>
          <a:p>
            <a:fld id="{387164BF-D67A-46C0-81D2-5BAF67C00C80}" type="slidenum">
              <a:rPr lang="en-US" smtClean="0"/>
            </a:fld>
            <a:endParaRPr lang="en-US" dirty="0"/>
          </a:p>
        </p:txBody>
      </p:sp>
      <p:pic>
        <p:nvPicPr>
          <p:cNvPr id="4" name="Picture Placeholder 3" descr="Picture1"/>
          <p:cNvPicPr>
            <a:picLocks noChangeAspect="1"/>
          </p:cNvPicPr>
          <p:nvPr>
            <p:ph type="pic" sz="quarter" idx="20"/>
          </p:nvPr>
        </p:nvPicPr>
        <p:blipFill>
          <a:blip r:embed="rId1"/>
          <a:stretch>
            <a:fillRect/>
          </a:stretch>
        </p:blipFill>
        <p:spPr>
          <a:xfrm>
            <a:off x="2950210" y="2510155"/>
            <a:ext cx="12138025" cy="5266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4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cs typeface="+mn-lt"/>
              </a:rPr>
              <a:t>PRE</a:t>
            </a:r>
            <a:r>
              <a:rPr lang="en-US" sz="4400" dirty="0">
                <a:ln/>
                <a:solidFill>
                  <a:schemeClr val="accent1"/>
                </a:solidFill>
                <a:effectLst>
                  <a:outerShdw blurRad="38100" dist="25400" dir="5400000" algn="ctr" rotWithShape="0">
                    <a:srgbClr val="6E747A">
                      <a:alpha val="43000"/>
                    </a:srgbClr>
                  </a:outerShdw>
                </a:effectLst>
                <a:latin typeface="+mn-lt"/>
                <a:cs typeface="+mn-lt"/>
              </a:rPr>
              <a:t>DICTION</a:t>
            </a:r>
            <a:endParaRPr lang="en-US" sz="4400" dirty="0">
              <a:ln/>
              <a:solidFill>
                <a:schemeClr val="accent1"/>
              </a:solidFill>
              <a:effectLst>
                <a:outerShdw blurRad="38100" dist="25400" dir="5400000" algn="ctr" rotWithShape="0">
                  <a:srgbClr val="6E747A">
                    <a:alpha val="43000"/>
                  </a:srgbClr>
                </a:outerShdw>
              </a:effectLst>
              <a:latin typeface="+mn-lt"/>
              <a:cs typeface="+mn-lt"/>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fld>
            <a:endParaRPr lang="en-US" dirty="0"/>
          </a:p>
        </p:txBody>
      </p:sp>
      <p:graphicFrame>
        <p:nvGraphicFramePr>
          <p:cNvPr id="5" name="Table 4"/>
          <p:cNvGraphicFramePr/>
          <p:nvPr/>
        </p:nvGraphicFramePr>
        <p:xfrm>
          <a:off x="2743200" y="3127375"/>
          <a:ext cx="12799695" cy="2667000"/>
        </p:xfrm>
        <a:graphic>
          <a:graphicData uri="http://schemas.openxmlformats.org/drawingml/2006/table">
            <a:tbl>
              <a:tblPr firstRow="1" bandRow="1">
                <a:tableStyleId>{5C22544A-7EE6-4342-B048-85BDC9FD1C3A}</a:tableStyleId>
              </a:tblPr>
              <a:tblGrid>
                <a:gridCol w="4266565"/>
                <a:gridCol w="4266565"/>
                <a:gridCol w="4266565"/>
              </a:tblGrid>
              <a:tr h="381000">
                <a:tc>
                  <a:txBody>
                    <a:bodyPr/>
                    <a:p>
                      <a:pPr algn="ctr">
                        <a:buNone/>
                      </a:pPr>
                      <a:r>
                        <a:rPr lang="en-US"/>
                        <a:t>LABEL</a:t>
                      </a:r>
                      <a:endParaRPr lang="en-US"/>
                    </a:p>
                  </a:txBody>
                  <a:tcPr/>
                </a:tc>
                <a:tc>
                  <a:txBody>
                    <a:bodyPr/>
                    <a:p>
                      <a:pPr algn="ctr">
                        <a:buNone/>
                      </a:pPr>
                      <a:r>
                        <a:rPr lang="en-US"/>
                        <a:t>TRAINING ACCURACY</a:t>
                      </a:r>
                      <a:endParaRPr lang="en-US"/>
                    </a:p>
                  </a:txBody>
                  <a:tcPr/>
                </a:tc>
                <a:tc>
                  <a:txBody>
                    <a:bodyPr/>
                    <a:p>
                      <a:pPr algn="ctr">
                        <a:buNone/>
                      </a:pPr>
                      <a:r>
                        <a:rPr lang="en-US"/>
                        <a:t>TESTING ACCURACY</a:t>
                      </a:r>
                      <a:endParaRPr lang="en-US"/>
                    </a:p>
                  </a:txBody>
                  <a:tcPr/>
                </a:tc>
              </a:tr>
              <a:tr h="579120">
                <a:tc>
                  <a:txBody>
                    <a:bodyPr/>
                    <a:p>
                      <a:pPr algn="ctr">
                        <a:buNone/>
                      </a:pPr>
                      <a:r>
                        <a:rPr lang="en-US">
                          <a:solidFill>
                            <a:schemeClr val="tx2"/>
                          </a:solidFill>
                        </a:rPr>
                        <a:t>MALIGNANT</a:t>
                      </a:r>
                      <a:endParaRPr lang="en-US">
                        <a:solidFill>
                          <a:schemeClr val="tx2"/>
                        </a:solidFill>
                      </a:endParaRPr>
                    </a:p>
                  </a:txBody>
                  <a:tcPr/>
                </a:tc>
                <a:tc>
                  <a:txBody>
                    <a:bodyPr/>
                    <a:p>
                      <a:pPr algn="ctr">
                        <a:buNone/>
                      </a:pPr>
                      <a:r>
                        <a:rPr lang="en-US">
                          <a:solidFill>
                            <a:schemeClr val="tx2"/>
                          </a:solidFill>
                        </a:rPr>
                        <a:t>98.53</a:t>
                      </a:r>
                      <a:endParaRPr lang="en-US">
                        <a:solidFill>
                          <a:schemeClr val="tx2"/>
                        </a:solidFill>
                      </a:endParaRPr>
                    </a:p>
                  </a:txBody>
                  <a:tcPr/>
                </a:tc>
                <a:tc>
                  <a:txBody>
                    <a:bodyPr/>
                    <a:p>
                      <a:pPr algn="ctr">
                        <a:buNone/>
                      </a:pPr>
                      <a:r>
                        <a:rPr lang="en-US">
                          <a:solidFill>
                            <a:schemeClr val="tx2"/>
                          </a:solidFill>
                        </a:rPr>
                        <a:t>95.95</a:t>
                      </a:r>
                      <a:endParaRPr lang="en-US">
                        <a:solidFill>
                          <a:schemeClr val="tx2"/>
                        </a:solidFill>
                      </a:endParaRPr>
                    </a:p>
                  </a:txBody>
                  <a:tcPr/>
                </a:tc>
              </a:tr>
              <a:tr h="381000">
                <a:tc>
                  <a:txBody>
                    <a:bodyPr/>
                    <a:p>
                      <a:pPr algn="ctr">
                        <a:buNone/>
                      </a:pPr>
                      <a:r>
                        <a:rPr lang="en-US" sz="2800" b="1">
                          <a:solidFill>
                            <a:schemeClr val="tx2"/>
                          </a:solidFill>
                        </a:rPr>
                        <a:t>HIGHLY MALIGNANT</a:t>
                      </a:r>
                      <a:endParaRPr lang="en-US" sz="2800" b="1">
                        <a:solidFill>
                          <a:schemeClr val="tx2"/>
                        </a:solidFill>
                      </a:endParaRPr>
                    </a:p>
                  </a:txBody>
                  <a:tcPr/>
                </a:tc>
                <a:tc>
                  <a:txBody>
                    <a:bodyPr/>
                    <a:p>
                      <a:pPr algn="ctr">
                        <a:buNone/>
                      </a:pPr>
                      <a:r>
                        <a:rPr lang="en-US">
                          <a:solidFill>
                            <a:schemeClr val="tx2"/>
                          </a:solidFill>
                        </a:rPr>
                        <a:t>99.60</a:t>
                      </a:r>
                      <a:endParaRPr lang="en-US">
                        <a:solidFill>
                          <a:schemeClr val="tx2"/>
                        </a:solidFill>
                      </a:endParaRPr>
                    </a:p>
                  </a:txBody>
                  <a:tcPr/>
                </a:tc>
                <a:tc>
                  <a:txBody>
                    <a:bodyPr/>
                    <a:p>
                      <a:pPr algn="ctr">
                        <a:buNone/>
                      </a:pPr>
                      <a:r>
                        <a:rPr lang="en-US">
                          <a:solidFill>
                            <a:schemeClr val="tx2"/>
                          </a:solidFill>
                        </a:rPr>
                        <a:t>99.08</a:t>
                      </a:r>
                      <a:endParaRPr lang="en-US">
                        <a:solidFill>
                          <a:schemeClr val="tx2"/>
                        </a:solidFill>
                      </a:endParaRPr>
                    </a:p>
                  </a:txBody>
                  <a:tcPr/>
                </a:tc>
              </a:tr>
              <a:tr h="381000">
                <a:tc>
                  <a:txBody>
                    <a:bodyPr/>
                    <a:p>
                      <a:pPr algn="ctr">
                        <a:buNone/>
                      </a:pPr>
                      <a:r>
                        <a:rPr lang="en-US">
                          <a:solidFill>
                            <a:schemeClr val="tx2"/>
                          </a:solidFill>
                        </a:rPr>
                        <a:t>RUDE</a:t>
                      </a:r>
                      <a:endParaRPr lang="en-US">
                        <a:solidFill>
                          <a:schemeClr val="tx2"/>
                        </a:solidFill>
                      </a:endParaRPr>
                    </a:p>
                  </a:txBody>
                  <a:tcPr/>
                </a:tc>
                <a:tc>
                  <a:txBody>
                    <a:bodyPr/>
                    <a:p>
                      <a:pPr algn="ctr">
                        <a:buNone/>
                      </a:pPr>
                      <a:r>
                        <a:rPr lang="en-US">
                          <a:solidFill>
                            <a:schemeClr val="tx2"/>
                          </a:solidFill>
                        </a:rPr>
                        <a:t>99.29</a:t>
                      </a:r>
                      <a:endParaRPr lang="en-US">
                        <a:solidFill>
                          <a:schemeClr val="tx2"/>
                        </a:solidFill>
                      </a:endParaRPr>
                    </a:p>
                  </a:txBody>
                  <a:tcPr/>
                </a:tc>
                <a:tc>
                  <a:txBody>
                    <a:bodyPr/>
                    <a:p>
                      <a:pPr algn="ctr">
                        <a:buNone/>
                      </a:pPr>
                      <a:r>
                        <a:rPr lang="en-US">
                          <a:solidFill>
                            <a:schemeClr val="tx2"/>
                          </a:solidFill>
                        </a:rPr>
                        <a:t>97.85</a:t>
                      </a:r>
                      <a:endParaRPr lang="en-US">
                        <a:solidFill>
                          <a:schemeClr val="tx2"/>
                        </a:solidFill>
                      </a:endParaRPr>
                    </a:p>
                  </a:txBody>
                  <a:tcPr/>
                </a:tc>
              </a:tr>
              <a:tr h="381000">
                <a:tc>
                  <a:txBody>
                    <a:bodyPr/>
                    <a:p>
                      <a:pPr algn="ctr">
                        <a:buNone/>
                      </a:pPr>
                      <a:r>
                        <a:rPr lang="en-US">
                          <a:solidFill>
                            <a:schemeClr val="tx2"/>
                          </a:solidFill>
                        </a:rPr>
                        <a:t>THREAT</a:t>
                      </a:r>
                      <a:endParaRPr lang="en-US">
                        <a:solidFill>
                          <a:schemeClr val="tx2"/>
                        </a:solidFill>
                      </a:endParaRPr>
                    </a:p>
                  </a:txBody>
                  <a:tcPr/>
                </a:tc>
                <a:tc>
                  <a:txBody>
                    <a:bodyPr/>
                    <a:p>
                      <a:pPr algn="ctr">
                        <a:buNone/>
                      </a:pPr>
                      <a:r>
                        <a:rPr lang="en-US">
                          <a:solidFill>
                            <a:schemeClr val="tx2"/>
                          </a:solidFill>
                        </a:rPr>
                        <a:t>99.92</a:t>
                      </a:r>
                      <a:endParaRPr lang="en-US">
                        <a:solidFill>
                          <a:schemeClr val="tx2"/>
                        </a:solidFill>
                      </a:endParaRPr>
                    </a:p>
                  </a:txBody>
                  <a:tcPr/>
                </a:tc>
                <a:tc>
                  <a:txBody>
                    <a:bodyPr/>
                    <a:p>
                      <a:pPr algn="ctr">
                        <a:buNone/>
                      </a:pPr>
                      <a:r>
                        <a:rPr lang="en-US">
                          <a:solidFill>
                            <a:schemeClr val="tx2"/>
                          </a:solidFill>
                        </a:rPr>
                        <a:t>97.74</a:t>
                      </a:r>
                      <a:endParaRPr lang="en-US">
                        <a:solidFill>
                          <a:schemeClr val="tx2"/>
                        </a:solidFill>
                      </a:endParaRPr>
                    </a:p>
                  </a:txBody>
                  <a:tcPr/>
                </a:tc>
              </a:tr>
              <a:tr h="381000">
                <a:tc>
                  <a:txBody>
                    <a:bodyPr/>
                    <a:p>
                      <a:pPr algn="ctr">
                        <a:buNone/>
                      </a:pPr>
                      <a:r>
                        <a:rPr lang="en-US">
                          <a:solidFill>
                            <a:schemeClr val="tx2"/>
                          </a:solidFill>
                        </a:rPr>
                        <a:t>ABUSE</a:t>
                      </a:r>
                      <a:endParaRPr lang="en-US">
                        <a:solidFill>
                          <a:schemeClr val="tx2"/>
                        </a:solidFill>
                      </a:endParaRPr>
                    </a:p>
                  </a:txBody>
                  <a:tcPr/>
                </a:tc>
                <a:tc>
                  <a:txBody>
                    <a:bodyPr/>
                    <a:p>
                      <a:pPr algn="ctr">
                        <a:buNone/>
                      </a:pPr>
                      <a:r>
                        <a:rPr lang="en-US">
                          <a:solidFill>
                            <a:schemeClr val="tx2"/>
                          </a:solidFill>
                        </a:rPr>
                        <a:t>98.97</a:t>
                      </a:r>
                      <a:endParaRPr lang="en-US">
                        <a:solidFill>
                          <a:schemeClr val="tx2"/>
                        </a:solidFill>
                      </a:endParaRPr>
                    </a:p>
                  </a:txBody>
                  <a:tcPr/>
                </a:tc>
                <a:tc>
                  <a:txBody>
                    <a:bodyPr/>
                    <a:p>
                      <a:pPr algn="ctr">
                        <a:buNone/>
                      </a:pPr>
                      <a:r>
                        <a:rPr lang="en-US">
                          <a:solidFill>
                            <a:schemeClr val="tx2"/>
                          </a:solidFill>
                        </a:rPr>
                        <a:t>97.04</a:t>
                      </a:r>
                      <a:endParaRPr lang="en-US">
                        <a:solidFill>
                          <a:schemeClr val="tx2"/>
                        </a:solidFill>
                      </a:endParaRPr>
                    </a:p>
                  </a:txBody>
                  <a:tcPr/>
                </a:tc>
              </a:tr>
              <a:tr h="579120">
                <a:tc>
                  <a:txBody>
                    <a:bodyPr/>
                    <a:p>
                      <a:pPr algn="ctr">
                        <a:buNone/>
                      </a:pPr>
                      <a:r>
                        <a:rPr lang="en-US">
                          <a:solidFill>
                            <a:schemeClr val="tx2"/>
                          </a:solidFill>
                        </a:rPr>
                        <a:t>LOATHE</a:t>
                      </a:r>
                      <a:endParaRPr lang="en-US">
                        <a:solidFill>
                          <a:schemeClr val="tx2"/>
                        </a:solidFill>
                      </a:endParaRPr>
                    </a:p>
                  </a:txBody>
                  <a:tcPr/>
                </a:tc>
                <a:tc>
                  <a:txBody>
                    <a:bodyPr/>
                    <a:p>
                      <a:pPr algn="ctr">
                        <a:buNone/>
                      </a:pPr>
                      <a:r>
                        <a:rPr lang="en-US">
                          <a:solidFill>
                            <a:schemeClr val="tx2"/>
                          </a:solidFill>
                        </a:rPr>
                        <a:t>99.76</a:t>
                      </a:r>
                      <a:endParaRPr lang="en-US">
                        <a:solidFill>
                          <a:schemeClr val="tx2"/>
                        </a:solidFill>
                      </a:endParaRPr>
                    </a:p>
                  </a:txBody>
                  <a:tcPr/>
                </a:tc>
                <a:tc>
                  <a:txBody>
                    <a:bodyPr/>
                    <a:p>
                      <a:pPr algn="ctr">
                        <a:buNone/>
                      </a:pPr>
                      <a:r>
                        <a:rPr lang="en-US">
                          <a:solidFill>
                            <a:schemeClr val="tx2"/>
                          </a:solidFill>
                        </a:rPr>
                        <a:t>99.22</a:t>
                      </a:r>
                      <a:endParaRPr lang="en-US">
                        <a:solidFill>
                          <a:schemeClr val="tx2"/>
                        </a:solidFill>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4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cs typeface="+mn-lt"/>
              </a:rPr>
              <a:t>FINAL </a:t>
            </a:r>
            <a:r>
              <a:rPr lang="en-US" sz="4400" dirty="0">
                <a:ln/>
                <a:solidFill>
                  <a:schemeClr val="accent1"/>
                </a:solidFill>
                <a:effectLst>
                  <a:outerShdw blurRad="38100" dist="25400" dir="5400000" algn="ctr" rotWithShape="0">
                    <a:srgbClr val="6E747A">
                      <a:alpha val="43000"/>
                    </a:srgbClr>
                  </a:outerShdw>
                </a:effectLst>
                <a:latin typeface="+mn-lt"/>
                <a:cs typeface="+mn-lt"/>
              </a:rPr>
              <a:t>MODEL</a:t>
            </a:r>
            <a:endParaRPr lang="en-US" sz="4400" dirty="0">
              <a:ln/>
              <a:solidFill>
                <a:schemeClr val="accent1"/>
              </a:solidFill>
              <a:effectLst>
                <a:outerShdw blurRad="38100" dist="25400" dir="5400000" algn="ctr" rotWithShape="0">
                  <a:srgbClr val="6E747A">
                    <a:alpha val="43000"/>
                  </a:srgbClr>
                </a:outerShdw>
              </a:effectLst>
              <a:latin typeface="+mn-lt"/>
              <a:cs typeface="+mn-lt"/>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fld>
            <a:endParaRPr lang="en-US" dirty="0"/>
          </a:p>
        </p:txBody>
      </p:sp>
      <p:sp>
        <p:nvSpPr>
          <p:cNvPr id="4" name="テキスト プレースホルダー 3"/>
          <p:cNvSpPr>
            <a:spLocks noGrp="1"/>
          </p:cNvSpPr>
          <p:nvPr>
            <p:ph type="body" sz="quarter" idx="15"/>
          </p:nvPr>
        </p:nvSpPr>
        <p:spPr/>
        <p:txBody>
          <a:bodyPr/>
          <a:lstStyle/>
          <a:p>
            <a:pPr marL="457200" lvl="0" indent="-342900" algn="l" rtl="0">
              <a:spcBef>
                <a:spcPts val="0"/>
              </a:spcBef>
              <a:spcAft>
                <a:spcPts val="0"/>
              </a:spcAft>
              <a:buSzPts val="1800"/>
              <a:buFont typeface="Calibri" panose="020F0502020204030204"/>
              <a:buChar char="●"/>
            </a:pPr>
            <a:r>
              <a:rPr lang="en-GB" sz="3200" dirty="0">
                <a:latin typeface="Calibri" panose="020F0502020204030204"/>
                <a:ea typeface="Calibri" panose="020F0502020204030204"/>
                <a:cs typeface="Calibri" panose="020F0502020204030204"/>
                <a:sym typeface="Calibri" panose="020F0502020204030204"/>
              </a:rPr>
              <a:t>The final model used is </a:t>
            </a:r>
            <a:r>
              <a:rPr lang="en-US" altLang="en-IN" sz="3200" dirty="0">
                <a:latin typeface="Calibri" panose="020F0502020204030204"/>
                <a:ea typeface="Calibri" panose="020F0502020204030204"/>
                <a:cs typeface="Calibri" panose="020F0502020204030204"/>
                <a:sym typeface="Calibri" panose="020F0502020204030204"/>
              </a:rPr>
              <a:t>Linear SVC Model</a:t>
            </a:r>
            <a:r>
              <a:rPr lang="en-IN" sz="3200" dirty="0">
                <a:latin typeface="Calibri" panose="020F0502020204030204"/>
                <a:ea typeface="Calibri" panose="020F0502020204030204"/>
                <a:cs typeface="Calibri" panose="020F0502020204030204"/>
                <a:sym typeface="Calibri" panose="020F0502020204030204"/>
              </a:rPr>
              <a:t>.</a:t>
            </a:r>
            <a:endParaRPr lang="en-IN" sz="3200" dirty="0">
              <a:latin typeface="Calibri" panose="020F0502020204030204"/>
              <a:ea typeface="Calibri" panose="020F0502020204030204"/>
              <a:cs typeface="Calibri" panose="020F0502020204030204"/>
              <a:sym typeface="Calibri" panose="020F0502020204030204"/>
            </a:endParaRPr>
          </a:p>
          <a:p>
            <a:pPr marL="457200" lvl="0" indent="-342900" algn="l" rtl="0">
              <a:spcBef>
                <a:spcPts val="0"/>
              </a:spcBef>
              <a:spcAft>
                <a:spcPts val="0"/>
              </a:spcAft>
              <a:buSzPts val="1800"/>
              <a:buFont typeface="Calibri" panose="020F0502020204030204"/>
              <a:buChar char="●"/>
            </a:pPr>
            <a:r>
              <a:rPr lang="en-IN" sz="3200" dirty="0">
                <a:latin typeface="Calibri" panose="020F0502020204030204"/>
                <a:ea typeface="Calibri" panose="020F0502020204030204"/>
                <a:cs typeface="Calibri" panose="020F0502020204030204"/>
                <a:sym typeface="Calibri" panose="020F0502020204030204"/>
              </a:rPr>
              <a:t>The vectorization is done using 1-</a:t>
            </a:r>
            <a:r>
              <a:rPr lang="en-US" altLang="en-IN" sz="3200" dirty="0">
                <a:latin typeface="Calibri" panose="020F0502020204030204"/>
                <a:ea typeface="Calibri" panose="020F0502020204030204"/>
                <a:cs typeface="Calibri" panose="020F0502020204030204"/>
                <a:sym typeface="Calibri" panose="020F0502020204030204"/>
              </a:rPr>
              <a:t>1</a:t>
            </a:r>
            <a:r>
              <a:rPr lang="en-IN" sz="3200" dirty="0">
                <a:latin typeface="Calibri" panose="020F0502020204030204"/>
                <a:ea typeface="Calibri" panose="020F0502020204030204"/>
                <a:cs typeface="Calibri" panose="020F0502020204030204"/>
                <a:sym typeface="Calibri" panose="020F0502020204030204"/>
              </a:rPr>
              <a:t> grams TFIDF Vectorizer</a:t>
            </a:r>
            <a:endParaRPr lang="en-GB" sz="3200" dirty="0">
              <a:latin typeface="Calibri" panose="020F0502020204030204"/>
              <a:ea typeface="Calibri" panose="020F0502020204030204"/>
              <a:cs typeface="Calibri" panose="020F0502020204030204"/>
              <a:sym typeface="Calibri" panose="020F0502020204030204"/>
            </a:endParaRPr>
          </a:p>
          <a:p>
            <a:pPr marL="457200" lvl="0" indent="-342900" algn="l" rtl="0">
              <a:spcBef>
                <a:spcPts val="0"/>
              </a:spcBef>
              <a:spcAft>
                <a:spcPts val="0"/>
              </a:spcAft>
              <a:buSzPts val="1800"/>
              <a:buFont typeface="Calibri" panose="020F0502020204030204"/>
              <a:buChar char="●"/>
            </a:pPr>
            <a:r>
              <a:rPr lang="en-GB" sz="3200" dirty="0">
                <a:latin typeface="Calibri" panose="020F0502020204030204"/>
                <a:ea typeface="Calibri" panose="020F0502020204030204"/>
                <a:cs typeface="Calibri" panose="020F0502020204030204"/>
                <a:sym typeface="Calibri" panose="020F0502020204030204"/>
              </a:rPr>
              <a:t>The tuned hyper parameters used are:</a:t>
            </a:r>
            <a:endParaRPr lang="en-GB" sz="3200" dirty="0">
              <a:latin typeface="Calibri" panose="020F0502020204030204"/>
              <a:ea typeface="Calibri" panose="020F0502020204030204"/>
              <a:cs typeface="Calibri" panose="020F0502020204030204"/>
              <a:sym typeface="Calibri" panose="020F0502020204030204"/>
            </a:endParaRPr>
          </a:p>
          <a:p>
            <a:pPr marL="457200" lvl="0" indent="-342900" algn="l" rtl="0">
              <a:spcBef>
                <a:spcPts val="0"/>
              </a:spcBef>
              <a:spcAft>
                <a:spcPts val="0"/>
              </a:spcAft>
              <a:buSzPts val="1800"/>
              <a:buFont typeface="Calibri" panose="020F0502020204030204"/>
              <a:buChar char="●"/>
            </a:pPr>
            <a:r>
              <a:rPr sz="3200">
                <a:latin typeface="Calibri" panose="020F0502020204030204"/>
                <a:ea typeface="Calibri" panose="020F0502020204030204"/>
                <a:cs typeface="Calibri" panose="020F0502020204030204"/>
                <a:sym typeface="Calibri" panose="020F0502020204030204"/>
              </a:rPr>
              <a:t>LinearSVC(C=1.0, class_weight=None, dual=True, fit_intercept=True,</a:t>
            </a:r>
            <a:endParaRPr sz="3200">
              <a:latin typeface="Calibri" panose="020F0502020204030204"/>
              <a:ea typeface="Calibri" panose="020F0502020204030204"/>
              <a:cs typeface="Calibri" panose="020F0502020204030204"/>
              <a:sym typeface="Calibri" panose="020F0502020204030204"/>
            </a:endParaRPr>
          </a:p>
          <a:p>
            <a:pPr marL="114300" lvl="0" algn="l" rtl="0">
              <a:spcBef>
                <a:spcPts val="0"/>
              </a:spcBef>
              <a:spcAft>
                <a:spcPts val="0"/>
              </a:spcAft>
              <a:buSzPts val="1800"/>
              <a:buFont typeface="Calibri" panose="020F0502020204030204"/>
            </a:pPr>
            <a:r>
              <a:rPr sz="3200">
                <a:latin typeface="Calibri" panose="020F0502020204030204"/>
                <a:ea typeface="Calibri" panose="020F0502020204030204"/>
                <a:cs typeface="Calibri" panose="020F0502020204030204"/>
                <a:sym typeface="Calibri" panose="020F0502020204030204"/>
              </a:rPr>
              <a:t>          </a:t>
            </a:r>
            <a:r>
              <a:rPr lang="en-US" sz="3200">
                <a:latin typeface="Calibri" panose="020F0502020204030204"/>
                <a:ea typeface="Calibri" panose="020F0502020204030204"/>
                <a:cs typeface="Calibri" panose="020F0502020204030204"/>
                <a:sym typeface="Calibri" panose="020F0502020204030204"/>
              </a:rPr>
              <a:t>		</a:t>
            </a:r>
            <a:r>
              <a:rPr sz="3200">
                <a:latin typeface="Calibri" panose="020F0502020204030204"/>
                <a:ea typeface="Calibri" panose="020F0502020204030204"/>
                <a:cs typeface="Calibri" panose="020F0502020204030204"/>
                <a:sym typeface="Calibri" panose="020F0502020204030204"/>
              </a:rPr>
              <a:t>intercept_scaling=1, loss='squared_hinge', max_iter=1000,</a:t>
            </a:r>
            <a:endParaRPr sz="3200">
              <a:latin typeface="Calibri" panose="020F0502020204030204"/>
              <a:ea typeface="Calibri" panose="020F0502020204030204"/>
              <a:cs typeface="Calibri" panose="020F0502020204030204"/>
              <a:sym typeface="Calibri" panose="020F0502020204030204"/>
            </a:endParaRPr>
          </a:p>
          <a:p>
            <a:pPr marL="114300" lvl="0" algn="l" rtl="0">
              <a:spcBef>
                <a:spcPts val="0"/>
              </a:spcBef>
              <a:spcAft>
                <a:spcPts val="0"/>
              </a:spcAft>
              <a:buSzPts val="1800"/>
              <a:buFont typeface="Calibri" panose="020F0502020204030204"/>
            </a:pPr>
            <a:r>
              <a:rPr sz="3200">
                <a:latin typeface="Calibri" panose="020F0502020204030204"/>
                <a:ea typeface="Calibri" panose="020F0502020204030204"/>
                <a:cs typeface="Calibri" panose="020F0502020204030204"/>
                <a:sym typeface="Calibri" panose="020F0502020204030204"/>
              </a:rPr>
              <a:t>          </a:t>
            </a:r>
            <a:r>
              <a:rPr lang="en-US" sz="3200">
                <a:latin typeface="Calibri" panose="020F0502020204030204"/>
                <a:ea typeface="Calibri" panose="020F0502020204030204"/>
                <a:cs typeface="Calibri" panose="020F0502020204030204"/>
                <a:sym typeface="Calibri" panose="020F0502020204030204"/>
              </a:rPr>
              <a:t>		</a:t>
            </a:r>
            <a:r>
              <a:rPr sz="3200">
                <a:latin typeface="Calibri" panose="020F0502020204030204"/>
                <a:ea typeface="Calibri" panose="020F0502020204030204"/>
                <a:cs typeface="Calibri" panose="020F0502020204030204"/>
                <a:sym typeface="Calibri" panose="020F0502020204030204"/>
              </a:rPr>
              <a:t>multi_class='ovr', penalty='l2', random_state=None, tol=0.0001,</a:t>
            </a:r>
            <a:endParaRPr sz="3200">
              <a:latin typeface="Calibri" panose="020F0502020204030204"/>
              <a:ea typeface="Calibri" panose="020F0502020204030204"/>
              <a:cs typeface="Calibri" panose="020F0502020204030204"/>
              <a:sym typeface="Calibri" panose="020F0502020204030204"/>
            </a:endParaRPr>
          </a:p>
          <a:p>
            <a:pPr marL="114300" lvl="0" algn="l" rtl="0">
              <a:spcBef>
                <a:spcPts val="0"/>
              </a:spcBef>
              <a:spcAft>
                <a:spcPts val="0"/>
              </a:spcAft>
              <a:buSzPts val="1800"/>
              <a:buFont typeface="Calibri" panose="020F0502020204030204"/>
            </a:pPr>
            <a:r>
              <a:rPr sz="3200">
                <a:latin typeface="Calibri" panose="020F0502020204030204"/>
                <a:ea typeface="Calibri" panose="020F0502020204030204"/>
                <a:cs typeface="Calibri" panose="020F0502020204030204"/>
                <a:sym typeface="Calibri" panose="020F0502020204030204"/>
              </a:rPr>
              <a:t>         </a:t>
            </a:r>
            <a:r>
              <a:rPr lang="en-US" sz="3200">
                <a:latin typeface="Calibri" panose="020F0502020204030204"/>
                <a:ea typeface="Calibri" panose="020F0502020204030204"/>
                <a:cs typeface="Calibri" panose="020F0502020204030204"/>
                <a:sym typeface="Calibri" panose="020F0502020204030204"/>
              </a:rPr>
              <a:t>		</a:t>
            </a:r>
            <a:r>
              <a:rPr sz="3200">
                <a:latin typeface="Calibri" panose="020F0502020204030204"/>
                <a:ea typeface="Calibri" panose="020F0502020204030204"/>
                <a:cs typeface="Calibri" panose="020F0502020204030204"/>
                <a:sym typeface="Calibri" panose="020F0502020204030204"/>
              </a:rPr>
              <a:t>verbose=0)</a:t>
            </a:r>
            <a:endParaRPr sz="3200">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4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cs typeface="+mn-lt"/>
              </a:rPr>
              <a:t>CONCLUSION</a:t>
            </a:r>
            <a:endParaRPr lang="en-US" sz="4400" dirty="0">
              <a:solidFill>
                <a:schemeClr val="accent1"/>
              </a:solidFill>
              <a:effectLst>
                <a:outerShdw blurRad="38100" dist="25400" dir="5400000" algn="ctr" rotWithShape="0">
                  <a:srgbClr val="6E747A">
                    <a:alpha val="43000"/>
                  </a:srgbClr>
                </a:outerShdw>
              </a:effectLst>
              <a:latin typeface="+mn-lt"/>
              <a:cs typeface="+mn-lt"/>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fld>
            <a:endParaRPr lang="en-US" dirty="0"/>
          </a:p>
        </p:txBody>
      </p:sp>
      <p:sp>
        <p:nvSpPr>
          <p:cNvPr id="4" name="テキスト プレースホルダー 3"/>
          <p:cNvSpPr>
            <a:spLocks noGrp="1"/>
          </p:cNvSpPr>
          <p:nvPr>
            <p:ph type="body" sz="quarter" idx="15"/>
          </p:nvPr>
        </p:nvSpPr>
        <p:spPr/>
        <p:txBody>
          <a:bodyPr/>
          <a:lstStyle/>
          <a:p>
            <a:pPr marL="457200" lvl="0" indent="-342900" algn="l" rtl="0">
              <a:spcBef>
                <a:spcPts val="0"/>
              </a:spcBef>
              <a:spcAft>
                <a:spcPts val="0"/>
              </a:spcAft>
              <a:buSzPts val="1800"/>
              <a:buFont typeface="Calibri" panose="020F0502020204030204"/>
              <a:buChar char="●"/>
            </a:pPr>
            <a:r>
              <a:rPr sz="3200" dirty="0">
                <a:latin typeface="Calibri" panose="020F0502020204030204"/>
                <a:ea typeface="Calibri" panose="020F0502020204030204"/>
                <a:cs typeface="Calibri" panose="020F0502020204030204"/>
                <a:sym typeface="Calibri" panose="020F0502020204030204"/>
              </a:rPr>
              <a:t>This research work focuses on developing a model that would automatically classify a comment as either Malignant or non-Malignant using logistic regression to develop a multi-headed model to detect different types of Malignantity like threats, obscenity, abuses, and loathe. </a:t>
            </a:r>
            <a:endParaRPr sz="3200" dirty="0">
              <a:latin typeface="Calibri" panose="020F0502020204030204"/>
              <a:ea typeface="Calibri" panose="020F0502020204030204"/>
              <a:cs typeface="Calibri" panose="020F0502020204030204"/>
              <a:sym typeface="Calibri" panose="020F0502020204030204"/>
            </a:endParaRPr>
          </a:p>
          <a:p>
            <a:pPr marL="457200" lvl="0" indent="-342900" algn="l" rtl="0">
              <a:spcBef>
                <a:spcPts val="0"/>
              </a:spcBef>
              <a:spcAft>
                <a:spcPts val="0"/>
              </a:spcAft>
              <a:buSzPts val="1800"/>
              <a:buFont typeface="Calibri" panose="020F0502020204030204"/>
              <a:buChar char="●"/>
            </a:pPr>
            <a:r>
              <a:rPr sz="3200" dirty="0">
                <a:latin typeface="Calibri" panose="020F0502020204030204"/>
                <a:ea typeface="Calibri" panose="020F0502020204030204"/>
                <a:cs typeface="Calibri" panose="020F0502020204030204"/>
                <a:sym typeface="Calibri" panose="020F0502020204030204"/>
              </a:rPr>
              <a:t>By collecting and preprocessing Malignantity classified comments for training and testing using inverse document frequency(TF-IDF ) algorithm, developing a multi-headed model will detect different types of Malignantity using logistic regression to train the dataset, and evaluate the model using F1 score. </a:t>
            </a:r>
            <a:endParaRPr sz="3200" dirty="0">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smtClean="0"/>
              <a:t>Thank you!</a:t>
            </a:r>
            <a:endParaRPr lang="en-US" dirty="0"/>
          </a:p>
        </p:txBody>
      </p:sp>
      <p:sp>
        <p:nvSpPr>
          <p:cNvPr id="6" name="サブタイトル 5"/>
          <p:cNvSpPr>
            <a:spLocks noGrp="1"/>
          </p:cNvSpPr>
          <p:nvPr>
            <p:ph type="subTitle" idx="1"/>
          </p:nvPr>
        </p:nvSpPr>
        <p:spPr/>
        <p:txBody>
          <a:bodyPr>
            <a:normAutofit fontScale="92500" lnSpcReduction="10000"/>
          </a:bodyPr>
          <a:lstStyle/>
          <a:p>
            <a:r>
              <a:rPr lang="en-US" dirty="0" smtClean="0"/>
              <a:t>Any Questions?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1_PIs25RW-zFYGalzlzgdI9A"/>
          <p:cNvPicPr>
            <a:picLocks noChangeAspect="1"/>
          </p:cNvPicPr>
          <p:nvPr>
            <p:ph type="pic" sz="quarter" idx="14"/>
          </p:nvPr>
        </p:nvPicPr>
        <p:blipFill>
          <a:blip r:embed="rId1"/>
          <a:stretch>
            <a:fillRect/>
          </a:stretch>
        </p:blipFill>
        <p:spPr>
          <a:xfrm>
            <a:off x="0" y="0"/>
            <a:ext cx="18313400" cy="10328275"/>
          </a:xfrm>
          <a:prstGeom prst="rect">
            <a:avLst/>
          </a:prstGeom>
        </p:spPr>
      </p:pic>
      <p:sp>
        <p:nvSpPr>
          <p:cNvPr id="20" name="テキスト プレースホルダー 19"/>
          <p:cNvSpPr>
            <a:spLocks noGrp="1"/>
          </p:cNvSpPr>
          <p:nvPr>
            <p:ph type="body" sz="quarter" idx="15"/>
          </p:nvPr>
        </p:nvSpPr>
        <p:spPr>
          <a:xfrm>
            <a:off x="2302510" y="8455660"/>
            <a:ext cx="13528040" cy="1783715"/>
          </a:xfrm>
        </p:spPr>
        <p:txBody>
          <a:bodyPr/>
          <a:lstStyle/>
          <a:p>
            <a:endParaRPr lang="en-US"/>
          </a:p>
        </p:txBody>
      </p:sp>
      <p:sp>
        <p:nvSpPr>
          <p:cNvPr id="11" name="サブタイトル 10"/>
          <p:cNvSpPr>
            <a:spLocks noGrp="1"/>
          </p:cNvSpPr>
          <p:nvPr>
            <p:ph type="subTitle" idx="1"/>
          </p:nvPr>
        </p:nvSpPr>
        <p:spPr>
          <a:xfrm>
            <a:off x="3670300" y="8546465"/>
            <a:ext cx="10441305" cy="2004695"/>
          </a:xfrm>
        </p:spPr>
        <p:txBody>
          <a:bodyPr>
            <a:normAutofit fontScale="50000"/>
          </a:bodyPr>
          <a:lstStyle/>
          <a:p>
            <a:pPr algn="just"/>
            <a:r>
              <a:rPr lang="en-US" dirty="0" smtClean="0"/>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a:t>
            </a:r>
            <a:endParaRPr lang="en-US" dirty="0" smtClean="0"/>
          </a:p>
        </p:txBody>
      </p:sp>
      <p:sp>
        <p:nvSpPr>
          <p:cNvPr id="18" name="コンテンツ プレースホルダー 17"/>
          <p:cNvSpPr>
            <a:spLocks noGrp="1"/>
          </p:cNvSpPr>
          <p:nvPr>
            <p:ph sz="quarter" idx="13"/>
          </p:nvPr>
        </p:nvSpPr>
        <p:spPr>
          <a:xfrm rot="18000000">
            <a:off x="11102680" y="7267302"/>
            <a:ext cx="5265660" cy="914400"/>
          </a:xfrm>
        </p:spPr>
        <p:txBody>
          <a:bodyPr/>
          <a:lstStyle/>
          <a:p>
            <a:endParaRPr lang="en-US"/>
          </a:p>
        </p:txBody>
      </p:sp>
      <p:sp>
        <p:nvSpPr>
          <p:cNvPr id="17" name="コンテンツ プレースホルダー 16"/>
          <p:cNvSpPr>
            <a:spLocks noGrp="1"/>
          </p:cNvSpPr>
          <p:nvPr>
            <p:ph sz="quarter" idx="11"/>
          </p:nvPr>
        </p:nvSpPr>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smtClean="0"/>
              <a:t>LET’s BEGIN </a:t>
            </a:r>
            <a:r>
              <a:rPr lang="en-US" dirty="0" smtClean="0">
                <a:solidFill>
                  <a:schemeClr val="accent1"/>
                </a:solidFill>
                <a:latin typeface="Bebas Neue Regular" pitchFamily="50" charset="0"/>
              </a:rPr>
              <a:t>NOW</a:t>
            </a:r>
            <a:endParaRPr lang="en-US" dirty="0">
              <a:solidFill>
                <a:schemeClr val="accent1"/>
              </a:solidFill>
              <a:latin typeface="Bebas Neue Regular" pitchFamily="50"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fld>
            <a:endParaRPr lang="en-US" dirty="0"/>
          </a:p>
        </p:txBody>
      </p:sp>
      <p:sp>
        <p:nvSpPr>
          <p:cNvPr id="27" name="テキスト プレースホルダー 26"/>
          <p:cNvSpPr>
            <a:spLocks noGrp="1"/>
          </p:cNvSpPr>
          <p:nvPr>
            <p:ph type="body" sz="quarter" idx="14"/>
          </p:nvPr>
        </p:nvSpPr>
        <p:spPr>
          <a:xfrm>
            <a:off x="894289" y="2838976"/>
            <a:ext cx="16344031" cy="647650"/>
          </a:xfrm>
        </p:spPr>
        <p:txBody>
          <a:bodyPr/>
          <a:lstStyle/>
          <a:p>
            <a:r>
              <a:rPr lang="en-US" dirty="0" smtClean="0"/>
              <a:t>Welcome to our presentation</a:t>
            </a:r>
            <a:endParaRPr lang="en-US" dirty="0"/>
          </a:p>
        </p:txBody>
      </p:sp>
      <p:sp>
        <p:nvSpPr>
          <p:cNvPr id="28" name="テキスト プレースホルダー 27"/>
          <p:cNvSpPr>
            <a:spLocks noGrp="1"/>
          </p:cNvSpPr>
          <p:nvPr>
            <p:ph type="body" sz="quarter" idx="15"/>
          </p:nvPr>
        </p:nvSpPr>
        <p:spPr>
          <a:xfrm>
            <a:off x="894289" y="3631828"/>
            <a:ext cx="16344031" cy="2304256"/>
          </a:xfrm>
        </p:spPr>
        <p:txBody>
          <a:bodyPr/>
          <a:lstStyle/>
          <a:p>
            <a:r>
              <a:rPr lang="en-US" dirty="0" smtClean="0"/>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endParaRPr lang="en-US" dirty="0" smtClean="0"/>
          </a:p>
          <a:p>
            <a:endParaRPr lang="en-US" dirty="0" smtClean="0"/>
          </a:p>
          <a:p>
            <a:r>
              <a:rPr lang="en-US" dirty="0" smtClean="0"/>
              <a:t>Online hate, described as abusive language, aggression, cyberbullying, hatefulness and many others has been identified as a major threat on online social media platforms. Social media platforms are the most prominent grounds for such toxic behaviour.</a:t>
            </a:r>
            <a:endParaRPr lang="en-US" dirty="0" smtClean="0"/>
          </a:p>
          <a:p>
            <a:endParaRPr lang="en-US" dirty="0" smtClean="0"/>
          </a:p>
          <a:p>
            <a:r>
              <a:rPr lang="en-US" dirty="0" smtClean="0"/>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a:t>
            </a:r>
            <a:endParaRPr lang="en-US" dirty="0" smtClean="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4800" b="1" dirty="0"/>
              <a:t>PROBLEM STATEMENT AND OBJECTIVES</a:t>
            </a:r>
            <a:endParaRPr lang="en-US" sz="4800" b="1"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fld>
            <a:endParaRPr lang="en-US" dirty="0"/>
          </a:p>
        </p:txBody>
      </p:sp>
      <p:sp>
        <p:nvSpPr>
          <p:cNvPr id="15" name="テキスト プレースホルダー 14"/>
          <p:cNvSpPr>
            <a:spLocks noGrp="1"/>
          </p:cNvSpPr>
          <p:nvPr>
            <p:ph type="body" sz="quarter" idx="14"/>
          </p:nvPr>
        </p:nvSpPr>
        <p:spPr>
          <a:xfrm>
            <a:off x="936199" y="3199924"/>
            <a:ext cx="16344031" cy="647650"/>
          </a:xfrm>
        </p:spPr>
        <p:txBody>
          <a:bodyPr/>
          <a:lstStyle/>
          <a:p>
            <a:r>
              <a:rPr lang="en-US" dirty="0"/>
              <a:t>problem statement</a:t>
            </a:r>
            <a:endParaRPr lang="en-US" dirty="0"/>
          </a:p>
        </p:txBody>
      </p:sp>
      <p:sp>
        <p:nvSpPr>
          <p:cNvPr id="16" name="テキスト プレースホルダー 15"/>
          <p:cNvSpPr>
            <a:spLocks noGrp="1"/>
          </p:cNvSpPr>
          <p:nvPr>
            <p:ph type="body" sz="quarter" idx="15"/>
          </p:nvPr>
        </p:nvSpPr>
        <p:spPr>
          <a:xfrm>
            <a:off x="951439" y="3919751"/>
            <a:ext cx="16344031" cy="2304256"/>
          </a:xfrm>
        </p:spPr>
        <p:txBody>
          <a:bodyPr/>
          <a:lstStyle/>
          <a:p>
            <a:r>
              <a:rPr lang="en-IN" dirty="0">
                <a:effectLst/>
                <a:ea typeface="Calibri" panose="020F0502020204030204" charset="0"/>
                <a:cs typeface="+mn-lt"/>
                <a:sym typeface="+mn-ea"/>
              </a:rPr>
              <a:t>The problem we sought to solve was the tagging of internet comments that are aggressive towards other users</a:t>
            </a:r>
            <a:endParaRPr lang="en-US" dirty="0" smtClean="0">
              <a:cs typeface="+mn-lt"/>
            </a:endParaRPr>
          </a:p>
          <a:p>
            <a:endParaRPr lang="en-US" dirty="0">
              <a:cs typeface="+mn-lt"/>
            </a:endParaRPr>
          </a:p>
        </p:txBody>
      </p:sp>
      <p:sp>
        <p:nvSpPr>
          <p:cNvPr id="17" name="テキスト プレースホルダー 16"/>
          <p:cNvSpPr>
            <a:spLocks noGrp="1"/>
          </p:cNvSpPr>
          <p:nvPr>
            <p:ph type="body" sz="quarter" idx="16"/>
          </p:nvPr>
        </p:nvSpPr>
        <p:spPr>
          <a:xfrm>
            <a:off x="936079" y="5719559"/>
            <a:ext cx="16344031" cy="647650"/>
          </a:xfrm>
        </p:spPr>
        <p:txBody>
          <a:bodyPr/>
          <a:lstStyle/>
          <a:p>
            <a:r>
              <a:rPr lang="en-US" dirty="0" smtClean="0"/>
              <a:t>objective</a:t>
            </a:r>
            <a:endParaRPr lang="en-US" dirty="0"/>
          </a:p>
        </p:txBody>
      </p:sp>
      <p:sp>
        <p:nvSpPr>
          <p:cNvPr id="18" name="テキスト プレースホルダー 17"/>
          <p:cNvSpPr>
            <a:spLocks noGrp="1"/>
          </p:cNvSpPr>
          <p:nvPr>
            <p:ph type="body" sz="quarter" idx="17"/>
          </p:nvPr>
        </p:nvSpPr>
        <p:spPr>
          <a:xfrm>
            <a:off x="936079" y="6439386"/>
            <a:ext cx="16344031" cy="2304256"/>
          </a:xfrm>
        </p:spPr>
        <p:txBody>
          <a:bodyPr/>
          <a:lstStyle/>
          <a:p>
            <a:r>
              <a:rPr lang="en-IN" dirty="0">
                <a:effectLst/>
                <a:ea typeface="Calibri" panose="020F0502020204030204" charset="0"/>
                <a:cs typeface="+mn-lt"/>
                <a:sym typeface="+mn-ea"/>
              </a:rPr>
              <a:t>Our goal is to build a prototype of online hate and abuse comment classifier which can be used to classify hate and offensive comments so that it can be controlled and restricted from spreading hatred and cyberbullying.</a:t>
            </a:r>
            <a:endParaRPr dirty="0">
              <a:cs typeface="+mn-lt"/>
            </a:endParaRPr>
          </a:p>
          <a:p>
            <a:endParaRPr lang="en-US" dirty="0" smtClean="0">
              <a:cs typeface="+mn-lt"/>
            </a:endParaRPr>
          </a:p>
          <a:p>
            <a:endParaRPr lang="en-US" dirty="0">
              <a:cs typeface="+mn-lt"/>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bas Neue Regular" pitchFamily="50" charset="0"/>
              </a:rPr>
              <a:t>APP</a:t>
            </a:r>
            <a:r>
              <a:rPr lang="en-US" dirty="0">
                <a:solidFill>
                  <a:schemeClr val="accent1"/>
                </a:solidFill>
                <a:latin typeface="Bebas Neue Regular" pitchFamily="50" charset="0"/>
              </a:rPr>
              <a:t>ROACH</a:t>
            </a:r>
            <a:endParaRPr lang="en-US" dirty="0">
              <a:solidFill>
                <a:schemeClr val="accent1"/>
              </a:solidFill>
              <a:latin typeface="Bebas Neue Regular" pitchFamily="50"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fld>
            <a:endParaRPr lang="en-US" dirty="0"/>
          </a:p>
        </p:txBody>
      </p:sp>
      <p:sp>
        <p:nvSpPr>
          <p:cNvPr id="4" name="テキスト プレースホルダー 3"/>
          <p:cNvSpPr>
            <a:spLocks noGrp="1"/>
          </p:cNvSpPr>
          <p:nvPr>
            <p:ph type="body" sz="quarter" idx="15"/>
          </p:nvPr>
        </p:nvSpPr>
        <p:spPr/>
        <p:txBody>
          <a:bodyPr/>
          <a:lstStyle/>
          <a:p>
            <a:pPr marL="939800" lvl="1" indent="-342900" algn="l" rtl="0">
              <a:lnSpc>
                <a:spcPct val="150000"/>
              </a:lnSpc>
              <a:spcBef>
                <a:spcPts val="0"/>
              </a:spcBef>
              <a:spcAft>
                <a:spcPts val="0"/>
              </a:spcAft>
              <a:buSzPts val="1400"/>
              <a:buFont typeface="Arial" panose="020B0604020202020204" pitchFamily="34" charset="0"/>
              <a:buChar char="•"/>
            </a:pPr>
            <a:r>
              <a:rPr lang="en-GB" sz="2400" dirty="0">
                <a:sym typeface="+mn-ea"/>
              </a:rPr>
              <a:t>The internet comments that are toxic/ clean are used for training and testing the models.</a:t>
            </a:r>
            <a:endParaRPr lang="en-GB" sz="2400" dirty="0"/>
          </a:p>
          <a:p>
            <a:pPr marL="939800" lvl="1" indent="-342900" algn="l" rtl="0">
              <a:lnSpc>
                <a:spcPct val="150000"/>
              </a:lnSpc>
              <a:spcBef>
                <a:spcPts val="0"/>
              </a:spcBef>
              <a:spcAft>
                <a:spcPts val="0"/>
              </a:spcAft>
              <a:buSzPts val="1400"/>
              <a:buFont typeface="Arial" panose="020B0604020202020204" pitchFamily="34" charset="0"/>
              <a:buChar char="•"/>
            </a:pPr>
            <a:r>
              <a:rPr lang="en-GB" sz="2400" dirty="0">
                <a:sym typeface="+mn-ea"/>
              </a:rPr>
              <a:t>The Dataset contains multiple labels to mark the toxicity of the comments. We are dealing with a multi-label classification problem.</a:t>
            </a:r>
            <a:endParaRPr lang="en-GB" sz="2400" dirty="0"/>
          </a:p>
          <a:p>
            <a:pPr marL="939800" lvl="1" indent="-342900" algn="l" rtl="0">
              <a:lnSpc>
                <a:spcPct val="150000"/>
              </a:lnSpc>
              <a:spcBef>
                <a:spcPts val="0"/>
              </a:spcBef>
              <a:spcAft>
                <a:spcPts val="0"/>
              </a:spcAft>
              <a:buSzPts val="1400"/>
              <a:buFont typeface="Arial" panose="020B0604020202020204" pitchFamily="34" charset="0"/>
              <a:buChar char="•"/>
            </a:pPr>
            <a:r>
              <a:rPr lang="en-GB" sz="2400" dirty="0">
                <a:sym typeface="+mn-ea"/>
              </a:rPr>
              <a:t>The comments are used as the input. These comments are cleaned and lemmatized before being fed into the models</a:t>
            </a:r>
            <a:endParaRPr lang="en-GB" sz="2400" dirty="0"/>
          </a:p>
          <a:p>
            <a:pPr marL="939800" lvl="1" indent="-342900" algn="l" rtl="0">
              <a:lnSpc>
                <a:spcPct val="150000"/>
              </a:lnSpc>
              <a:spcBef>
                <a:spcPts val="0"/>
              </a:spcBef>
              <a:spcAft>
                <a:spcPts val="0"/>
              </a:spcAft>
              <a:buSzPts val="1400"/>
              <a:buFont typeface="Arial" panose="020B0604020202020204" pitchFamily="34" charset="0"/>
              <a:buChar char="•"/>
            </a:pPr>
            <a:r>
              <a:rPr lang="en-GB" sz="2400" dirty="0">
                <a:sym typeface="+mn-ea"/>
              </a:rPr>
              <a:t>The text comments are then vectorized using TFIDF vectorizer with 1-3 grams.</a:t>
            </a:r>
            <a:endParaRPr lang="en-GB" sz="2400" dirty="0"/>
          </a:p>
          <a:p>
            <a:pPr marL="939800" lvl="1" indent="-342900" algn="l" rtl="0">
              <a:lnSpc>
                <a:spcPct val="150000"/>
              </a:lnSpc>
              <a:spcBef>
                <a:spcPts val="0"/>
              </a:spcBef>
              <a:spcAft>
                <a:spcPts val="0"/>
              </a:spcAft>
              <a:buSzPts val="1400"/>
              <a:buFont typeface="Arial" panose="020B0604020202020204" pitchFamily="34" charset="0"/>
              <a:buChar char="•"/>
            </a:pPr>
            <a:r>
              <a:rPr lang="en-GB" sz="2400" dirty="0">
                <a:sym typeface="+mn-ea"/>
              </a:rPr>
              <a:t>OneVsRest technique is used to solve this problem and the base algorithm used is Logistic Regression.</a:t>
            </a:r>
            <a:endParaRPr lang="en-GB" sz="2400" dirty="0"/>
          </a:p>
          <a:p>
            <a:pPr marL="939800" lvl="1" indent="-342900" algn="l" rtl="0">
              <a:lnSpc>
                <a:spcPct val="150000"/>
              </a:lnSpc>
              <a:spcBef>
                <a:spcPts val="0"/>
              </a:spcBef>
              <a:spcAft>
                <a:spcPts val="0"/>
              </a:spcAft>
              <a:buSzPts val="1400"/>
              <a:buFont typeface="Arial" panose="020B0604020202020204" pitchFamily="34" charset="0"/>
              <a:buChar char="•"/>
            </a:pPr>
            <a:r>
              <a:rPr lang="en-GB" sz="2400" dirty="0">
                <a:sym typeface="+mn-ea"/>
              </a:rPr>
              <a:t>The probabilities of each label c</a:t>
            </a:r>
            <a:r>
              <a:rPr lang="en-IN" sz="2400" dirty="0">
                <a:sym typeface="+mn-ea"/>
              </a:rPr>
              <a:t>an</a:t>
            </a:r>
            <a:r>
              <a:rPr lang="en-GB" sz="2400" dirty="0">
                <a:sym typeface="+mn-ea"/>
              </a:rPr>
              <a:t> be predicted using this algorithm.</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scene3d>
              <a:camera prst="orthographicFront"/>
              <a:lightRig rig="threePt" dir="t"/>
            </a:scene3d>
          </a:bodyPr>
          <a:lstStyle/>
          <a:p>
            <a:r>
              <a:rPr lang="en-US" dirty="0">
                <a:ln/>
                <a:solidFill>
                  <a:schemeClr val="accent1"/>
                </a:solidFill>
                <a:effectLst>
                  <a:outerShdw blurRad="38100" dist="25400" dir="5400000" algn="ctr" rotWithShape="0">
                    <a:srgbClr val="6E747A">
                      <a:alpha val="43000"/>
                    </a:srgbClr>
                  </a:outerShdw>
                </a:effectLst>
                <a:latin typeface="Bebas Neue Regular" pitchFamily="50" charset="0"/>
              </a:rPr>
              <a:t>EDA</a:t>
            </a:r>
            <a:endParaRPr lang="en-US" dirty="0">
              <a:ln/>
              <a:solidFill>
                <a:schemeClr val="accent1"/>
              </a:solidFill>
              <a:effectLst>
                <a:outerShdw blurRad="38100" dist="25400" dir="5400000" algn="ctr" rotWithShape="0">
                  <a:srgbClr val="6E747A">
                    <a:alpha val="43000"/>
                  </a:srgbClr>
                </a:outerShdw>
              </a:effectLst>
              <a:latin typeface="Bebas Neue Regular" pitchFamily="50"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fld>
            <a:endParaRPr lang="en-US" dirty="0"/>
          </a:p>
        </p:txBody>
      </p:sp>
      <p:sp>
        <p:nvSpPr>
          <p:cNvPr id="4" name="テキスト プレースホルダー 3"/>
          <p:cNvSpPr>
            <a:spLocks noGrp="1"/>
          </p:cNvSpPr>
          <p:nvPr>
            <p:ph type="body" sz="quarter" idx="15"/>
          </p:nvPr>
        </p:nvSpPr>
        <p:spPr/>
        <p:txBody>
          <a:bodyPr/>
          <a:lstStyle/>
          <a:p>
            <a:pPr marL="457200" lvl="0" indent="-342900" algn="l" rtl="0">
              <a:spcBef>
                <a:spcPts val="0"/>
              </a:spcBef>
              <a:spcAft>
                <a:spcPts val="0"/>
              </a:spcAft>
              <a:buSzPts val="1800"/>
              <a:buFont typeface="Calibri" panose="020F0502020204030204"/>
              <a:buChar char="●"/>
            </a:pPr>
            <a:r>
              <a:rPr lang="en-GB" dirty="0">
                <a:ea typeface="Calibri" panose="020F0502020204030204"/>
                <a:cs typeface="+mn-lt"/>
                <a:sym typeface="Calibri" panose="020F0502020204030204"/>
              </a:rPr>
              <a:t>This is a Multi-label classification problem. The target variables are binary variables.</a:t>
            </a:r>
            <a:endParaRPr lang="en-GB" dirty="0">
              <a:ea typeface="Calibri" panose="020F0502020204030204"/>
              <a:cs typeface="+mn-lt"/>
              <a:sym typeface="Calibri" panose="020F0502020204030204"/>
            </a:endParaRPr>
          </a:p>
          <a:p>
            <a:pPr marL="457200" lvl="0" indent="-342900" algn="l" rtl="0">
              <a:spcBef>
                <a:spcPts val="0"/>
              </a:spcBef>
              <a:spcAft>
                <a:spcPts val="0"/>
              </a:spcAft>
              <a:buSzPts val="1800"/>
              <a:buFont typeface="Calibri" panose="020F0502020204030204"/>
              <a:buChar char="●"/>
            </a:pPr>
            <a:endParaRPr lang="en-GB" b="1" dirty="0">
              <a:ea typeface="Calibri" panose="020F0502020204030204"/>
              <a:cs typeface="+mn-lt"/>
              <a:sym typeface="Calibri" panose="020F0502020204030204"/>
            </a:endParaRPr>
          </a:p>
          <a:p>
            <a:pPr marL="457200" lvl="0" indent="-342900" algn="l" rtl="0">
              <a:spcBef>
                <a:spcPts val="0"/>
              </a:spcBef>
              <a:spcAft>
                <a:spcPts val="0"/>
              </a:spcAft>
              <a:buSzPts val="1800"/>
              <a:buFont typeface="Calibri" panose="020F0502020204030204"/>
              <a:buChar char="●"/>
            </a:pPr>
            <a:r>
              <a:rPr lang="en-GB" b="1" dirty="0">
                <a:ea typeface="Calibri" panose="020F0502020204030204"/>
                <a:cs typeface="+mn-lt"/>
                <a:sym typeface="Calibri" panose="020F0502020204030204"/>
              </a:rPr>
              <a:t>Variable Data-types:</a:t>
            </a:r>
            <a:endParaRPr b="1" dirty="0">
              <a:ea typeface="Calibri" panose="020F0502020204030204"/>
              <a:cs typeface="+mn-lt"/>
              <a:sym typeface="Calibri" panose="020F0502020204030204"/>
            </a:endParaRPr>
          </a:p>
          <a:p>
            <a:pPr marL="914400" lvl="1" indent="-317500" algn="l" rtl="0">
              <a:spcBef>
                <a:spcPts val="0"/>
              </a:spcBef>
              <a:spcAft>
                <a:spcPts val="0"/>
              </a:spcAft>
              <a:buSzPts val="1400"/>
              <a:buFont typeface="Calibri" panose="020F0502020204030204"/>
              <a:buChar char="○"/>
            </a:pPr>
            <a:r>
              <a:rPr lang="en-GB" dirty="0">
                <a:ea typeface="Calibri" panose="020F0502020204030204"/>
                <a:cs typeface="+mn-lt"/>
                <a:sym typeface="Calibri" panose="020F0502020204030204"/>
              </a:rPr>
              <a:t>The dataset contains comments which is in text format a</a:t>
            </a:r>
            <a:r>
              <a:rPr lang="en-IN" dirty="0" err="1">
                <a:ea typeface="Calibri" panose="020F0502020204030204"/>
                <a:cs typeface="+mn-lt"/>
                <a:sym typeface="Calibri" panose="020F0502020204030204"/>
              </a:rPr>
              <a:t>nd</a:t>
            </a:r>
            <a:r>
              <a:rPr lang="en-GB" dirty="0">
                <a:ea typeface="Calibri" panose="020F0502020204030204"/>
                <a:cs typeface="+mn-lt"/>
                <a:sym typeface="Calibri" panose="020F0502020204030204"/>
              </a:rPr>
              <a:t> the target variables in binary format.</a:t>
            </a:r>
            <a:endParaRPr lang="en-US" b="1" dirty="0">
              <a:ea typeface="Calibri" panose="020F0502020204030204"/>
              <a:cs typeface="+mn-lt"/>
              <a:sym typeface="Calibri" panose="020F0502020204030204"/>
            </a:endParaRPr>
          </a:p>
          <a:p>
            <a:pPr marL="457200" lvl="0" indent="-342900" algn="l" rtl="0">
              <a:spcBef>
                <a:spcPts val="0"/>
              </a:spcBef>
              <a:spcAft>
                <a:spcPts val="0"/>
              </a:spcAft>
              <a:buSzPts val="1800"/>
              <a:buFont typeface="Calibri" panose="020F0502020204030204"/>
              <a:buChar char="●"/>
            </a:pPr>
            <a:endParaRPr lang="en-US" b="1" dirty="0">
              <a:ea typeface="Calibri" panose="020F0502020204030204"/>
              <a:cs typeface="+mn-lt"/>
              <a:sym typeface="Calibri" panose="020F0502020204030204"/>
            </a:endParaRPr>
          </a:p>
          <a:p>
            <a:pPr marL="457200" lvl="0" indent="-342900" algn="l" rtl="0">
              <a:spcBef>
                <a:spcPts val="0"/>
              </a:spcBef>
              <a:spcAft>
                <a:spcPts val="0"/>
              </a:spcAft>
              <a:buSzPts val="1800"/>
              <a:buFont typeface="Calibri" panose="020F0502020204030204"/>
              <a:buChar char="●"/>
            </a:pPr>
            <a:r>
              <a:rPr lang="en-US" b="1" dirty="0">
                <a:ea typeface="Calibri" panose="020F0502020204030204"/>
                <a:cs typeface="+mn-lt"/>
                <a:sym typeface="Calibri" panose="020F0502020204030204"/>
              </a:rPr>
              <a:t>Null Values:</a:t>
            </a:r>
            <a:r>
              <a:rPr lang="en-US" dirty="0">
                <a:ea typeface="Calibri" panose="020F0502020204030204"/>
                <a:cs typeface="+mn-lt"/>
                <a:sym typeface="Calibri" panose="020F0502020204030204"/>
              </a:rPr>
              <a:t> There are NO Null values in the dataset.</a:t>
            </a:r>
            <a:endParaRPr lang="en-US" dirty="0">
              <a:ea typeface="Calibri" panose="020F0502020204030204"/>
              <a:cs typeface="+mn-lt"/>
              <a:sym typeface="Calibri" panose="020F0502020204030204"/>
            </a:endParaRPr>
          </a:p>
          <a:p>
            <a:pPr marL="457200" lvl="0" indent="-342900" algn="l" rtl="0">
              <a:spcBef>
                <a:spcPts val="0"/>
              </a:spcBef>
              <a:spcAft>
                <a:spcPts val="0"/>
              </a:spcAft>
              <a:buSzPts val="1800"/>
              <a:buFont typeface="Calibri" panose="020F0502020204030204"/>
              <a:buChar char="●"/>
            </a:pPr>
            <a:endParaRPr lang="en-GB" b="1" dirty="0">
              <a:ea typeface="Calibri" panose="020F0502020204030204"/>
              <a:cs typeface="+mn-lt"/>
              <a:sym typeface="Calibri" panose="020F0502020204030204"/>
            </a:endParaRPr>
          </a:p>
          <a:p>
            <a:pPr marL="457200" lvl="0" indent="-342900" algn="l" rtl="0">
              <a:spcBef>
                <a:spcPts val="0"/>
              </a:spcBef>
              <a:spcAft>
                <a:spcPts val="0"/>
              </a:spcAft>
              <a:buSzPts val="1800"/>
              <a:buFont typeface="Calibri" panose="020F0502020204030204"/>
              <a:buChar char="●"/>
            </a:pPr>
            <a:r>
              <a:rPr lang="en-GB" b="1" dirty="0">
                <a:ea typeface="Calibri" panose="020F0502020204030204"/>
                <a:cs typeface="+mn-lt"/>
                <a:sym typeface="Calibri" panose="020F0502020204030204"/>
              </a:rPr>
              <a:t>Shape: </a:t>
            </a:r>
            <a:r>
              <a:rPr lang="en-US" dirty="0">
                <a:effectLst/>
                <a:cs typeface="+mn-lt"/>
                <a:sym typeface="+mn-ea"/>
              </a:rPr>
              <a:t>In Train dataset, there are 159571 rows and 8(6 target variables, 1 comment field and an id field) </a:t>
            </a:r>
            <a:r>
              <a:rPr lang="en-US" dirty="0" err="1">
                <a:effectLst/>
                <a:cs typeface="+mn-lt"/>
                <a:sym typeface="+mn-ea"/>
              </a:rPr>
              <a:t>columns.In</a:t>
            </a:r>
            <a:r>
              <a:rPr lang="en-US" dirty="0">
                <a:effectLst/>
                <a:cs typeface="+mn-lt"/>
                <a:sym typeface="+mn-ea"/>
              </a:rPr>
              <a:t> Test dataset, there are 153164 rows and 2(1 comment field and an id field) columns.</a:t>
            </a:r>
            <a:endParaRPr lang="en-US" b="0" i="0" dirty="0">
              <a:solidFill>
                <a:schemeClr val="tx1"/>
              </a:solidFill>
              <a:effectLst/>
              <a:cs typeface="+mn-lt"/>
            </a:endParaRPr>
          </a:p>
          <a:p>
            <a:pPr marL="114300" lvl="0" indent="0" algn="l" rtl="0">
              <a:spcBef>
                <a:spcPts val="0"/>
              </a:spcBef>
              <a:spcAft>
                <a:spcPts val="0"/>
              </a:spcAft>
              <a:buSzPts val="1800"/>
              <a:buNone/>
            </a:pPr>
            <a:endParaRPr lang="en-GB" dirty="0">
              <a:solidFill>
                <a:schemeClr val="tx1"/>
              </a:solidFill>
              <a:ea typeface="Calibri" panose="020F0502020204030204"/>
              <a:cs typeface="+mn-lt"/>
              <a:sym typeface="Calibri" panose="020F0502020204030204"/>
            </a:endParaRPr>
          </a:p>
          <a:p>
            <a:pPr marL="457200" lvl="0" indent="-342900" algn="l" rtl="0">
              <a:spcBef>
                <a:spcPts val="0"/>
              </a:spcBef>
              <a:spcAft>
                <a:spcPts val="0"/>
              </a:spcAft>
              <a:buSzPts val="1800"/>
              <a:buFont typeface="Calibri" panose="020F0502020204030204"/>
              <a:buChar char="●"/>
            </a:pPr>
            <a:r>
              <a:rPr lang="en-GB" dirty="0">
                <a:ea typeface="Calibri" panose="020F0502020204030204"/>
                <a:cs typeface="+mn-lt"/>
                <a:sym typeface="Calibri" panose="020F0502020204030204"/>
              </a:rPr>
              <a:t>The dataset has text features.</a:t>
            </a:r>
            <a:endParaRPr lang="en-US" dirty="0">
              <a:cs typeface="+mn-lt"/>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solidFill>
                  <a:schemeClr val="accent1"/>
                </a:solidFill>
                <a:effectLst>
                  <a:outerShdw blurRad="38100" dist="25400" dir="5400000" algn="ctr" rotWithShape="0">
                    <a:srgbClr val="6E747A">
                      <a:alpha val="43000"/>
                    </a:srgbClr>
                  </a:outerShdw>
                </a:effectLst>
                <a:latin typeface="Bebas Neue Regular" pitchFamily="50" charset="0"/>
              </a:rPr>
              <a:t>DATA </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bas Neue Regular" pitchFamily="50" charset="0"/>
              </a:rPr>
              <a:t>CLEANING</a:t>
            </a:r>
            <a:endPar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bas Neue Regular" pitchFamily="50"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fld>
            <a:endParaRPr lang="en-US" dirty="0"/>
          </a:p>
        </p:txBody>
      </p:sp>
      <p:sp>
        <p:nvSpPr>
          <p:cNvPr id="4" name="テキスト プレースホルダー 3"/>
          <p:cNvSpPr>
            <a:spLocks noGrp="1"/>
          </p:cNvSpPr>
          <p:nvPr>
            <p:ph type="body" sz="quarter" idx="15"/>
          </p:nvPr>
        </p:nvSpPr>
        <p:spPr/>
        <p:txBody>
          <a:bodyPr/>
          <a:lstStyle/>
          <a:p>
            <a:pPr lvl="1" indent="-342900">
              <a:buSzPts val="1800"/>
              <a:buFont typeface="Courier New" panose="02070309020205020404" pitchFamily="49" charset="0"/>
              <a:buChar char="o"/>
            </a:pPr>
            <a:r>
              <a:rPr lang="en-GB" sz="2400" dirty="0">
                <a:ea typeface="Calibri" panose="020F0502020204030204"/>
                <a:cs typeface="+mn-lt"/>
                <a:sym typeface="Calibri" panose="020F0502020204030204"/>
              </a:rPr>
              <a:t>Email addresses are converted to the text ‘emailaddress’.</a:t>
            </a:r>
            <a:endParaRPr lang="en-GB" sz="2400" dirty="0">
              <a:ea typeface="Calibri" panose="020F0502020204030204"/>
              <a:cs typeface="+mn-lt"/>
              <a:sym typeface="Calibri" panose="020F0502020204030204"/>
            </a:endParaRPr>
          </a:p>
          <a:p>
            <a:pPr lvl="1" indent="-342900">
              <a:buSzPts val="1800"/>
              <a:buFont typeface="Courier New" panose="02070309020205020404" pitchFamily="49" charset="0"/>
              <a:buChar char="o"/>
            </a:pPr>
            <a:r>
              <a:rPr lang="en-GB" sz="2400" dirty="0">
                <a:ea typeface="Calibri" panose="020F0502020204030204"/>
                <a:cs typeface="+mn-lt"/>
                <a:sym typeface="Calibri" panose="020F0502020204030204"/>
              </a:rPr>
              <a:t>Web site links are converted to the text ‘webaddress’</a:t>
            </a:r>
            <a:endParaRPr lang="en-GB" sz="2400" dirty="0">
              <a:ea typeface="Calibri" panose="020F0502020204030204"/>
              <a:cs typeface="+mn-lt"/>
              <a:sym typeface="Calibri" panose="020F0502020204030204"/>
            </a:endParaRPr>
          </a:p>
          <a:p>
            <a:pPr lvl="1" indent="-342900">
              <a:buSzPts val="1800"/>
              <a:buFont typeface="Courier New" panose="02070309020205020404" pitchFamily="49" charset="0"/>
              <a:buChar char="o"/>
            </a:pPr>
            <a:r>
              <a:rPr lang="en-GB" sz="2400" dirty="0">
                <a:ea typeface="Calibri" panose="020F0502020204030204"/>
                <a:cs typeface="+mn-lt"/>
                <a:sym typeface="Calibri" panose="020F0502020204030204"/>
              </a:rPr>
              <a:t>Phone numbers are converted to the text ‘phonenumber’</a:t>
            </a:r>
            <a:endParaRPr lang="en-GB" sz="2400" dirty="0">
              <a:ea typeface="Calibri" panose="020F0502020204030204"/>
              <a:cs typeface="+mn-lt"/>
              <a:sym typeface="Calibri" panose="020F0502020204030204"/>
            </a:endParaRPr>
          </a:p>
          <a:p>
            <a:pPr lvl="1" indent="-342900">
              <a:buSzPts val="1800"/>
              <a:buFont typeface="Courier New" panose="02070309020205020404" pitchFamily="49" charset="0"/>
              <a:buChar char="o"/>
            </a:pPr>
            <a:r>
              <a:rPr lang="en-GB" sz="2400" dirty="0">
                <a:ea typeface="Calibri" panose="020F0502020204030204"/>
                <a:cs typeface="+mn-lt"/>
                <a:sym typeface="Calibri" panose="020F0502020204030204"/>
              </a:rPr>
              <a:t>Currencies are converted to the text ‘currencyamount’</a:t>
            </a:r>
            <a:endParaRPr lang="en-GB" sz="2400" dirty="0">
              <a:ea typeface="Calibri" panose="020F0502020204030204"/>
              <a:cs typeface="+mn-lt"/>
              <a:sym typeface="Calibri" panose="020F0502020204030204"/>
            </a:endParaRPr>
          </a:p>
          <a:p>
            <a:pPr lvl="1" indent="-342900">
              <a:buSzPts val="1800"/>
              <a:buFont typeface="Courier New" panose="02070309020205020404" pitchFamily="49" charset="0"/>
              <a:buChar char="o"/>
            </a:pPr>
            <a:r>
              <a:rPr lang="en-GB" sz="2400" dirty="0">
                <a:ea typeface="Calibri" panose="020F0502020204030204"/>
                <a:cs typeface="+mn-lt"/>
                <a:sym typeface="Calibri" panose="020F0502020204030204"/>
              </a:rPr>
              <a:t>Numbers are converted to the text ‘numbr’.</a:t>
            </a:r>
            <a:endParaRPr lang="en-GB" sz="2400" dirty="0">
              <a:ea typeface="Calibri" panose="020F0502020204030204"/>
              <a:cs typeface="+mn-lt"/>
              <a:sym typeface="Calibri" panose="020F0502020204030204"/>
            </a:endParaRPr>
          </a:p>
          <a:p>
            <a:pPr lvl="1" indent="-342900">
              <a:buSzPts val="1800"/>
              <a:buFont typeface="Courier New" panose="02070309020205020404" pitchFamily="49" charset="0"/>
              <a:buChar char="o"/>
            </a:pPr>
            <a:r>
              <a:rPr lang="en-GB" sz="2400" dirty="0">
                <a:ea typeface="Calibri" panose="020F0502020204030204"/>
                <a:cs typeface="+mn-lt"/>
                <a:sym typeface="Calibri" panose="020F0502020204030204"/>
              </a:rPr>
              <a:t>The non-alphabetic characters are removed from the review texts.</a:t>
            </a:r>
            <a:endParaRPr lang="en-GB" sz="2400" dirty="0">
              <a:ea typeface="Calibri" panose="020F0502020204030204"/>
              <a:cs typeface="+mn-lt"/>
              <a:sym typeface="Calibri" panose="020F0502020204030204"/>
            </a:endParaRPr>
          </a:p>
          <a:p>
            <a:pPr lvl="1" indent="-342900">
              <a:buSzPts val="1800"/>
              <a:buFont typeface="Courier New" panose="02070309020205020404" pitchFamily="49" charset="0"/>
              <a:buChar char="o"/>
            </a:pPr>
            <a:r>
              <a:rPr lang="en-GB" sz="2400" dirty="0">
                <a:ea typeface="Calibri" panose="020F0502020204030204"/>
                <a:cs typeface="+mn-lt"/>
                <a:sym typeface="Calibri" panose="020F0502020204030204"/>
              </a:rPr>
              <a:t>Extra white spaces are removed.</a:t>
            </a:r>
            <a:endParaRPr lang="en-GB" sz="2400" dirty="0">
              <a:ea typeface="Calibri" panose="020F0502020204030204"/>
              <a:cs typeface="+mn-lt"/>
              <a:sym typeface="Calibri" panose="020F0502020204030204"/>
            </a:endParaRPr>
          </a:p>
          <a:p>
            <a:pPr lvl="1" indent="-342900">
              <a:buSzPts val="1800"/>
              <a:buFont typeface="Courier New" panose="02070309020205020404" pitchFamily="49" charset="0"/>
              <a:buChar char="o"/>
            </a:pPr>
            <a:r>
              <a:rPr lang="en-GB" sz="2400" dirty="0">
                <a:ea typeface="Calibri" panose="020F0502020204030204"/>
                <a:cs typeface="+mn-lt"/>
                <a:sym typeface="Calibri" panose="020F0502020204030204"/>
              </a:rPr>
              <a:t>Stop words are removed.</a:t>
            </a:r>
            <a:endParaRPr lang="en-GB" sz="2400" dirty="0">
              <a:ea typeface="Calibri" panose="020F0502020204030204"/>
              <a:cs typeface="+mn-lt"/>
              <a:sym typeface="Calibri" panose="020F0502020204030204"/>
            </a:endParaRPr>
          </a:p>
          <a:p>
            <a:pPr lvl="1" indent="-342900">
              <a:buSzPts val="1800"/>
              <a:buFont typeface="Courier New" panose="02070309020205020404" pitchFamily="49" charset="0"/>
              <a:buChar char="o"/>
            </a:pPr>
            <a:r>
              <a:rPr lang="en-GB" sz="2400" dirty="0">
                <a:ea typeface="Calibri" panose="020F0502020204030204"/>
                <a:cs typeface="+mn-lt"/>
                <a:sym typeface="Calibri" panose="020F0502020204030204"/>
              </a:rPr>
              <a:t>Any unwanted repeating patterns of characters are removed.</a:t>
            </a:r>
            <a:endParaRPr lang="en-US" dirty="0">
              <a:cs typeface="+mn-lt"/>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sz="72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bas Neue Regular" pitchFamily="50" charset="0"/>
              </a:rPr>
              <a:t>TEXT DATA</a:t>
            </a:r>
            <a:r>
              <a:rPr lang="en-US" sz="7200" dirty="0">
                <a:solidFill>
                  <a:schemeClr val="accent1"/>
                </a:solidFill>
                <a:effectLst>
                  <a:outerShdw blurRad="38100" dist="25400" dir="5400000" algn="ctr" rotWithShape="0">
                    <a:srgbClr val="6E747A">
                      <a:alpha val="43000"/>
                    </a:srgbClr>
                  </a:outerShdw>
                </a:effectLst>
                <a:latin typeface="Bebas Neue Regular" pitchFamily="50" charset="0"/>
              </a:rPr>
              <a:t> ENCODING</a:t>
            </a:r>
            <a:endParaRPr lang="en-US" sz="72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Bebas Neue Regular" pitchFamily="50"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fld>
            <a:endParaRPr lang="en-US" dirty="0"/>
          </a:p>
        </p:txBody>
      </p:sp>
      <p:sp>
        <p:nvSpPr>
          <p:cNvPr id="4" name="テキスト プレースホルダー 3"/>
          <p:cNvSpPr>
            <a:spLocks noGrp="1"/>
          </p:cNvSpPr>
          <p:nvPr>
            <p:ph type="body" sz="quarter" idx="15"/>
          </p:nvPr>
        </p:nvSpPr>
        <p:spPr/>
        <p:txBody>
          <a:bodyPr/>
          <a:lstStyle/>
          <a:p>
            <a:pPr marL="457200" lvl="0" indent="-342900" algn="l" rtl="0">
              <a:spcBef>
                <a:spcPts val="0"/>
              </a:spcBef>
              <a:spcAft>
                <a:spcPts val="0"/>
              </a:spcAft>
              <a:buSzPts val="1800"/>
              <a:buFont typeface="Calibri" panose="020F0502020204030204"/>
              <a:buChar char="●"/>
            </a:pPr>
            <a:r>
              <a:rPr lang="en-GB" b="1" dirty="0">
                <a:ea typeface="Calibri" panose="020F0502020204030204"/>
                <a:cs typeface="+mn-lt"/>
                <a:sym typeface="Calibri" panose="020F0502020204030204"/>
              </a:rPr>
              <a:t>TFIDF was used to encode t</a:t>
            </a:r>
            <a:r>
              <a:rPr lang="en-IN" b="1" dirty="0">
                <a:ea typeface="Calibri" panose="020F0502020204030204"/>
                <a:cs typeface="+mn-lt"/>
                <a:sym typeface="Calibri" panose="020F0502020204030204"/>
              </a:rPr>
              <a:t>he</a:t>
            </a:r>
            <a:r>
              <a:rPr lang="en-GB" b="1" dirty="0">
                <a:ea typeface="Calibri" panose="020F0502020204030204"/>
                <a:cs typeface="+mn-lt"/>
                <a:sym typeface="Calibri" panose="020F0502020204030204"/>
              </a:rPr>
              <a:t> text data ‘comment_text’:</a:t>
            </a:r>
            <a:endParaRPr lang="en-GB" b="1" dirty="0">
              <a:ea typeface="Calibri" panose="020F0502020204030204"/>
              <a:cs typeface="+mn-lt"/>
              <a:sym typeface="Calibri" panose="020F0502020204030204"/>
            </a:endParaRPr>
          </a:p>
          <a:p>
            <a:pPr lvl="1" indent="-342900">
              <a:buSzPts val="1800"/>
              <a:buFont typeface="Courier New" panose="02070309020205020404" pitchFamily="49" charset="0"/>
              <a:buChar char="o"/>
            </a:pPr>
            <a:r>
              <a:rPr lang="en-GB" dirty="0">
                <a:ea typeface="Calibri" panose="020F0502020204030204"/>
                <a:cs typeface="+mn-lt"/>
                <a:sym typeface="Calibri" panose="020F0502020204030204"/>
              </a:rPr>
              <a:t>Monograms, bigrams and trigrams are used with TFIDF vectorizer.</a:t>
            </a:r>
            <a:endParaRPr lang="en-GB" dirty="0">
              <a:ea typeface="Calibri" panose="020F0502020204030204"/>
              <a:cs typeface="+mn-lt"/>
              <a:sym typeface="Calibri" panose="020F0502020204030204"/>
            </a:endParaRPr>
          </a:p>
          <a:p>
            <a:pPr lvl="1" indent="-342900">
              <a:buSzPts val="1800"/>
              <a:buFont typeface="Courier New" panose="02070309020205020404" pitchFamily="49" charset="0"/>
              <a:buChar char="o"/>
            </a:pPr>
            <a:endParaRPr lang="en-GB" dirty="0">
              <a:ea typeface="Calibri" panose="020F0502020204030204"/>
              <a:cs typeface="+mn-lt"/>
              <a:sym typeface="Calibri" panose="020F0502020204030204"/>
            </a:endParaRPr>
          </a:p>
          <a:p>
            <a:pPr lvl="1" indent="-342900">
              <a:buSzPts val="1800"/>
              <a:buFont typeface="Courier New" panose="02070309020205020404" pitchFamily="49" charset="0"/>
              <a:buChar char="o"/>
            </a:pPr>
            <a:r>
              <a:rPr lang="en-GB" dirty="0">
                <a:ea typeface="Calibri" panose="020F0502020204030204"/>
                <a:cs typeface="+mn-lt"/>
                <a:sym typeface="Calibri" panose="020F0502020204030204"/>
              </a:rPr>
              <a:t>1,00,000 is used as the max_feature value to avoid memory error and slowness.</a:t>
            </a:r>
            <a:endParaRPr lang="en-GB" dirty="0">
              <a:ea typeface="Calibri" panose="020F0502020204030204"/>
              <a:cs typeface="+mn-lt"/>
              <a:sym typeface="Calibri" panose="020F0502020204030204"/>
            </a:endParaRPr>
          </a:p>
          <a:p>
            <a:pPr lvl="1" indent="-342900">
              <a:buSzPts val="1800"/>
              <a:buFont typeface="Courier New" panose="02070309020205020404" pitchFamily="49" charset="0"/>
              <a:buChar char="o"/>
            </a:pPr>
            <a:endParaRPr lang="en-GB" dirty="0">
              <a:ea typeface="Calibri" panose="020F0502020204030204"/>
              <a:cs typeface="+mn-lt"/>
              <a:sym typeface="Calibri" panose="020F0502020204030204"/>
            </a:endParaRPr>
          </a:p>
          <a:p>
            <a:pPr lvl="1" indent="-342900">
              <a:buSzPts val="1800"/>
              <a:buFont typeface="Courier New" panose="02070309020205020404" pitchFamily="49" charset="0"/>
              <a:buChar char="o"/>
            </a:pPr>
            <a:r>
              <a:rPr lang="en-IN" dirty="0">
                <a:ea typeface="Calibri" panose="020F0502020204030204"/>
                <a:cs typeface="+mn-lt"/>
                <a:sym typeface="Calibri" panose="020F0502020204030204"/>
              </a:rPr>
              <a:t>Word2Vec Model, Adaptive algorithms and ensemble techniques caused out of memory errors.</a:t>
            </a:r>
            <a:endParaRPr lang="en-US" dirty="0">
              <a:cs typeface="+mn-lt"/>
            </a:endParaRPr>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10"/>
          <p:cNvSpPr>
            <a:spLocks noGrp="1"/>
          </p:cNvSpPr>
          <p:nvPr>
            <p:ph type="ctrTitle"/>
          </p:nvPr>
        </p:nvSpPr>
        <p:spPr>
          <a:xfrm>
            <a:off x="4091305" y="4207510"/>
            <a:ext cx="10380980" cy="1189990"/>
          </a:xfrm>
        </p:spPr>
        <p:txBody>
          <a:bodyPr/>
          <a:p>
            <a:r>
              <a:rPr lang="en-US"/>
              <a:t>VISU</a:t>
            </a:r>
            <a:r>
              <a:rPr lang="en-US">
                <a:ln/>
                <a:solidFill>
                  <a:schemeClr val="accent1"/>
                </a:solidFill>
                <a:effectLst>
                  <a:outerShdw blurRad="38100" dist="25400" dir="5400000" algn="ctr" rotWithShape="0">
                    <a:srgbClr val="6E747A">
                      <a:alpha val="43000"/>
                    </a:srgbClr>
                  </a:outerShdw>
                </a:effectLst>
              </a:rPr>
              <a:t>ALIZATION</a:t>
            </a:r>
            <a:endParaRPr lang="en-US">
              <a:ln/>
              <a:solidFill>
                <a:schemeClr val="accent1"/>
              </a:solidFill>
              <a:effectLst>
                <a:outerShdw blurRad="38100" dist="25400" dir="5400000" algn="ctr" rotWithShape="0">
                  <a:srgbClr val="6E747A">
                    <a:alpha val="43000"/>
                  </a:srgbClr>
                </a:outerShdw>
              </a:effectLst>
            </a:endParaRPr>
          </a:p>
        </p:txBody>
      </p:sp>
      <p:sp>
        <p:nvSpPr>
          <p:cNvPr id="9" name="Slide Number Placeholder 8"/>
          <p:cNvSpPr>
            <a:spLocks noGrp="1"/>
          </p:cNvSpPr>
          <p:nvPr>
            <p:ph type="sldNum" sz="quarter" idx="4294967295"/>
          </p:nvPr>
        </p:nvSpPr>
        <p:spPr>
          <a:xfrm>
            <a:off x="17550130" y="9636125"/>
            <a:ext cx="735965" cy="548005"/>
          </a:xfrm>
        </p:spPr>
        <p:txBody>
          <a:bodyPr/>
          <a:p>
            <a:fld id="{387164BF-D67A-46C0-81D2-5BAF67C00C80}"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699"/>
    </mc:Choice>
    <mc:Fallback>
      <p:transition spd="med"/>
    </mc:Fallback>
  </mc:AlternateContent>
</p:sld>
</file>

<file path=ppt/theme/theme1.xml><?xml version="1.0" encoding="utf-8"?>
<a:theme xmlns:a="http://schemas.openxmlformats.org/drawingml/2006/main" name="Title">
  <a:themeElements>
    <a:clrScheme name="Procyon Emerald">
      <a:dk1>
        <a:srgbClr val="FFFFFF"/>
      </a:dk1>
      <a:lt1>
        <a:srgbClr val="FFFFFF"/>
      </a:lt1>
      <a:dk2>
        <a:srgbClr val="3F3F3F"/>
      </a:dk2>
      <a:lt2>
        <a:srgbClr val="FFFFFF"/>
      </a:lt2>
      <a:accent1>
        <a:srgbClr val="33CCCC"/>
      </a:accent1>
      <a:accent2>
        <a:srgbClr val="127CFC"/>
      </a:accent2>
      <a:accent3>
        <a:srgbClr val="0D54F3"/>
      </a:accent3>
      <a:accent4>
        <a:srgbClr val="8064A2"/>
      </a:accent4>
      <a:accent5>
        <a:srgbClr val="4BACC6"/>
      </a:accent5>
      <a:accent6>
        <a:srgbClr val="F79646"/>
      </a:accent6>
      <a:hlink>
        <a:srgbClr val="33CCCC"/>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a:themeElements>
    <a:clrScheme name="Procyon Emerald">
      <a:dk1>
        <a:srgbClr val="FFFFFF"/>
      </a:dk1>
      <a:lt1>
        <a:srgbClr val="FFFFFF"/>
      </a:lt1>
      <a:dk2>
        <a:srgbClr val="3F3F3F"/>
      </a:dk2>
      <a:lt2>
        <a:srgbClr val="FFFFFF"/>
      </a:lt2>
      <a:accent1>
        <a:srgbClr val="33CCCC"/>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5414</Words>
  <Application>WPS Presentation</Application>
  <PresentationFormat>ユーザー設定</PresentationFormat>
  <Paragraphs>193</Paragraphs>
  <Slides>19</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19</vt:i4>
      </vt:variant>
    </vt:vector>
  </HeadingPairs>
  <TitlesOfParts>
    <vt:vector size="36" baseType="lpstr">
      <vt:lpstr>Arial</vt:lpstr>
      <vt:lpstr>SimSun</vt:lpstr>
      <vt:lpstr>Wingdings</vt:lpstr>
      <vt:lpstr>Bebas Neue Regular</vt:lpstr>
      <vt:lpstr>Segoe Print</vt:lpstr>
      <vt:lpstr>Roboto Light</vt:lpstr>
      <vt:lpstr>Bebas Neue Book</vt:lpstr>
      <vt:lpstr>Microsoft YaHei</vt:lpstr>
      <vt:lpstr>Arial Unicode MS</vt:lpstr>
      <vt:lpstr>Calibri</vt:lpstr>
      <vt:lpstr>Times New Roman</vt:lpstr>
      <vt:lpstr>Calibri</vt:lpstr>
      <vt:lpstr>Courier New</vt:lpstr>
      <vt:lpstr>Bahnschrift SemiLight Condensed</vt:lpstr>
      <vt:lpstr>Capella Light</vt:lpstr>
      <vt:lpstr>Title</vt:lpstr>
      <vt:lpstr>Contents</vt:lpstr>
      <vt:lpstr>PROCYON</vt:lpstr>
      <vt:lpstr>New Proposal	</vt:lpstr>
      <vt:lpstr>LET’s BEGIN NOW</vt:lpstr>
      <vt:lpstr>Proposal Background</vt:lpstr>
      <vt:lpstr>OUR philosophy</vt:lpstr>
      <vt:lpstr>APPROACH</vt:lpstr>
      <vt:lpstr>EDA</vt:lpstr>
      <vt:lpstr>DATA CLEANING</vt:lpstr>
      <vt:lpstr>PowerPoint 演示文稿</vt:lpstr>
      <vt:lpstr>PowerPoint 演示文稿</vt:lpstr>
      <vt:lpstr>NAN VALUES</vt:lpstr>
      <vt:lpstr>NO OF COMMENTS PER CLASS</vt:lpstr>
      <vt:lpstr>PIE CHART ON PERCENTAGE OF EACH LABEL COMBINATION</vt:lpstr>
      <vt:lpstr>TEXT DATA ENCODING</vt:lpstr>
      <vt:lpstr>CORRELATION MATRIX</vt:lpstr>
      <vt:lpstr>STEP TAKEN TO COMPLETE THE PROJECT</vt:lpstr>
      <vt:lpstr>STEP TAKEN TO COMPLETE THE PROJECT</vt:lpstr>
      <vt:lpstr>FINAL MODEL</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arun prasad</cp:lastModifiedBy>
  <cp:revision>191</cp:revision>
  <dcterms:created xsi:type="dcterms:W3CDTF">2015-01-09T17:56:00Z</dcterms:created>
  <dcterms:modified xsi:type="dcterms:W3CDTF">2021-07-18T13:10:08Z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1033-11.2.0.10200</vt:lpwstr>
  </property>
</Properties>
</file>